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31"/>
  </p:notesMasterIdLst>
  <p:sldIdLst>
    <p:sldId id="288" r:id="rId2"/>
    <p:sldId id="289" r:id="rId3"/>
    <p:sldId id="290" r:id="rId4"/>
    <p:sldId id="291" r:id="rId5"/>
    <p:sldId id="293" r:id="rId6"/>
    <p:sldId id="292" r:id="rId7"/>
    <p:sldId id="294" r:id="rId8"/>
    <p:sldId id="295" r:id="rId9"/>
    <p:sldId id="298" r:id="rId10"/>
    <p:sldId id="296" r:id="rId11"/>
    <p:sldId id="315" r:id="rId12"/>
    <p:sldId id="297" r:id="rId13"/>
    <p:sldId id="299" r:id="rId14"/>
    <p:sldId id="300" r:id="rId15"/>
    <p:sldId id="301" r:id="rId16"/>
    <p:sldId id="302" r:id="rId17"/>
    <p:sldId id="313" r:id="rId18"/>
    <p:sldId id="314" r:id="rId19"/>
    <p:sldId id="303" r:id="rId20"/>
    <p:sldId id="304" r:id="rId21"/>
    <p:sldId id="305" r:id="rId22"/>
    <p:sldId id="306" r:id="rId23"/>
    <p:sldId id="307" r:id="rId24"/>
    <p:sldId id="308" r:id="rId25"/>
    <p:sldId id="310" r:id="rId26"/>
    <p:sldId id="309" r:id="rId27"/>
    <p:sldId id="311" r:id="rId28"/>
    <p:sldId id="312" r:id="rId29"/>
    <p:sldId id="266" r:id="rId30"/>
  </p:sldIdLst>
  <p:sldSz cx="18288000" cy="10287000"/>
  <p:notesSz cx="6858000" cy="9144000"/>
  <p:embeddedFontLst>
    <p:embeddedFont>
      <p:font typeface="Montserrat" charset="0"/>
      <p:regular r:id="rId32"/>
      <p:bold r:id="rId33"/>
      <p:italic r:id="rId34"/>
      <p:boldItalic r:id="rId35"/>
    </p:embeddedFont>
    <p:embeddedFont>
      <p:font typeface="Cambria" pitchFamily="18" charset="0"/>
      <p:regular r:id="rId36"/>
      <p:bold r:id="rId37"/>
      <p:italic r:id="rId38"/>
      <p:boldItalic r:id="rId39"/>
    </p:embeddedFont>
    <p:embeddedFont>
      <p:font typeface="Book Antiqua" pitchFamily="18" charset="0"/>
      <p:regular r:id="rId40"/>
      <p:bold r:id="rId41"/>
      <p:italic r:id="rId42"/>
      <p:boldItalic r:id="rId43"/>
    </p:embeddedFont>
    <p:embeddedFont>
      <p:font typeface="Arial Black" pitchFamily="34" charset="0"/>
      <p:bold r:id="rId44"/>
    </p:embeddedFont>
    <p:embeddedFont>
      <p:font typeface="Montserrat Heavy" charset="0"/>
      <p:regular r:id="rId45"/>
    </p:embeddedFont>
    <p:embeddedFont>
      <p:font typeface="Calibri"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2D2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97A2C-1750-4F44-8151-8D89F1062814}" v="73" dt="2025-05-16T16:07:55.4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939" autoAdjust="0"/>
    <p:restoredTop sz="94622" autoAdjust="0"/>
  </p:normalViewPr>
  <p:slideViewPr>
    <p:cSldViewPr>
      <p:cViewPr>
        <p:scale>
          <a:sx n="53" d="100"/>
          <a:sy n="53" d="100"/>
        </p:scale>
        <p:origin x="-84"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u K" userId="63ed003c9296e217" providerId="LiveId" clId="{3CF97A2C-1750-4F44-8151-8D89F1062814}"/>
    <pc:docChg chg="custSel addSld delSld modSld sldOrd">
      <pc:chgData name="Sonu K" userId="63ed003c9296e217" providerId="LiveId" clId="{3CF97A2C-1750-4F44-8151-8D89F1062814}" dt="2025-05-16T16:08:37.640" v="276" actId="1076"/>
      <pc:docMkLst>
        <pc:docMk/>
      </pc:docMkLst>
      <pc:sldChg chg="modSp mod">
        <pc:chgData name="Sonu K" userId="63ed003c9296e217" providerId="LiveId" clId="{3CF97A2C-1750-4F44-8151-8D89F1062814}" dt="2025-05-16T14:16:11.374" v="2" actId="20577"/>
        <pc:sldMkLst>
          <pc:docMk/>
          <pc:sldMk cId="1635263200" sldId="290"/>
        </pc:sldMkLst>
        <pc:spChg chg="mod">
          <ac:chgData name="Sonu K" userId="63ed003c9296e217" providerId="LiveId" clId="{3CF97A2C-1750-4F44-8151-8D89F1062814}" dt="2025-05-16T14:16:11.374" v="2" actId="20577"/>
          <ac:spMkLst>
            <pc:docMk/>
            <pc:sldMk cId="1635263200" sldId="290"/>
            <ac:spMk id="3" creationId="{0153E051-78A1-BC87-CFA5-D12E5A776484}"/>
          </ac:spMkLst>
        </pc:spChg>
      </pc:sldChg>
      <pc:sldChg chg="modSp mod">
        <pc:chgData name="Sonu K" userId="63ed003c9296e217" providerId="LiveId" clId="{3CF97A2C-1750-4F44-8151-8D89F1062814}" dt="2025-05-16T14:29:22.647" v="6" actId="1076"/>
        <pc:sldMkLst>
          <pc:docMk/>
          <pc:sldMk cId="3637201440" sldId="291"/>
        </pc:sldMkLst>
        <pc:spChg chg="mod">
          <ac:chgData name="Sonu K" userId="63ed003c9296e217" providerId="LiveId" clId="{3CF97A2C-1750-4F44-8151-8D89F1062814}" dt="2025-05-16T14:29:22.647" v="6" actId="1076"/>
          <ac:spMkLst>
            <pc:docMk/>
            <pc:sldMk cId="3637201440" sldId="291"/>
            <ac:spMk id="6" creationId="{DD18AE75-4E1C-D4FD-E8F7-77BF6B1FB3FF}"/>
          </ac:spMkLst>
        </pc:spChg>
        <pc:spChg chg="mod">
          <ac:chgData name="Sonu K" userId="63ed003c9296e217" providerId="LiveId" clId="{3CF97A2C-1750-4F44-8151-8D89F1062814}" dt="2025-05-16T14:29:16.944" v="5" actId="1076"/>
          <ac:spMkLst>
            <pc:docMk/>
            <pc:sldMk cId="3637201440" sldId="291"/>
            <ac:spMk id="8" creationId="{378BF96C-B7E9-0AC2-545A-BC9B468F4CCE}"/>
          </ac:spMkLst>
        </pc:spChg>
      </pc:sldChg>
      <pc:sldChg chg="modSp mod">
        <pc:chgData name="Sonu K" userId="63ed003c9296e217" providerId="LiveId" clId="{3CF97A2C-1750-4F44-8151-8D89F1062814}" dt="2025-05-16T14:46:14.576" v="16" actId="1076"/>
        <pc:sldMkLst>
          <pc:docMk/>
          <pc:sldMk cId="1841881521" sldId="292"/>
        </pc:sldMkLst>
        <pc:spChg chg="mod">
          <ac:chgData name="Sonu K" userId="63ed003c9296e217" providerId="LiveId" clId="{3CF97A2C-1750-4F44-8151-8D89F1062814}" dt="2025-05-16T14:46:14.576" v="16" actId="1076"/>
          <ac:spMkLst>
            <pc:docMk/>
            <pc:sldMk cId="1841881521" sldId="292"/>
            <ac:spMk id="9" creationId="{877BDB7F-A94D-9449-BB43-C81DE2471EA5}"/>
          </ac:spMkLst>
        </pc:spChg>
      </pc:sldChg>
      <pc:sldChg chg="ord">
        <pc:chgData name="Sonu K" userId="63ed003c9296e217" providerId="LiveId" clId="{3CF97A2C-1750-4F44-8151-8D89F1062814}" dt="2025-05-16T14:39:44.150" v="8"/>
        <pc:sldMkLst>
          <pc:docMk/>
          <pc:sldMk cId="1598123585" sldId="294"/>
        </pc:sldMkLst>
      </pc:sldChg>
      <pc:sldChg chg="modSp mod">
        <pc:chgData name="Sonu K" userId="63ed003c9296e217" providerId="LiveId" clId="{3CF97A2C-1750-4F44-8151-8D89F1062814}" dt="2025-05-16T14:56:06.714" v="17" actId="20577"/>
        <pc:sldMkLst>
          <pc:docMk/>
          <pc:sldMk cId="372151594" sldId="295"/>
        </pc:sldMkLst>
        <pc:spChg chg="mod">
          <ac:chgData name="Sonu K" userId="63ed003c9296e217" providerId="LiveId" clId="{3CF97A2C-1750-4F44-8151-8D89F1062814}" dt="2025-05-16T14:56:06.714" v="17" actId="20577"/>
          <ac:spMkLst>
            <pc:docMk/>
            <pc:sldMk cId="372151594" sldId="295"/>
            <ac:spMk id="6" creationId="{A3093439-C6D0-9CAF-7F7E-2DF6394C9D3F}"/>
          </ac:spMkLst>
        </pc:spChg>
      </pc:sldChg>
      <pc:sldChg chg="ord">
        <pc:chgData name="Sonu K" userId="63ed003c9296e217" providerId="LiveId" clId="{3CF97A2C-1750-4F44-8151-8D89F1062814}" dt="2025-05-16T14:57:21.650" v="21"/>
        <pc:sldMkLst>
          <pc:docMk/>
          <pc:sldMk cId="3951082161" sldId="298"/>
        </pc:sldMkLst>
      </pc:sldChg>
      <pc:sldChg chg="modSp mod">
        <pc:chgData name="Sonu K" userId="63ed003c9296e217" providerId="LiveId" clId="{3CF97A2C-1750-4F44-8151-8D89F1062814}" dt="2025-05-16T16:08:37.640" v="276" actId="1076"/>
        <pc:sldMkLst>
          <pc:docMk/>
          <pc:sldMk cId="65356281" sldId="304"/>
        </pc:sldMkLst>
        <pc:spChg chg="mod">
          <ac:chgData name="Sonu K" userId="63ed003c9296e217" providerId="LiveId" clId="{3CF97A2C-1750-4F44-8151-8D89F1062814}" dt="2025-05-16T16:08:37.640" v="276" actId="1076"/>
          <ac:spMkLst>
            <pc:docMk/>
            <pc:sldMk cId="65356281" sldId="304"/>
            <ac:spMk id="4" creationId="{D77618A3-034A-8181-5B26-C356A0492DD1}"/>
          </ac:spMkLst>
        </pc:spChg>
      </pc:sldChg>
      <pc:sldChg chg="addSp modSp new del mod">
        <pc:chgData name="Sonu K" userId="63ed003c9296e217" providerId="LiveId" clId="{3CF97A2C-1750-4F44-8151-8D89F1062814}" dt="2025-05-16T15:29:30.104" v="100" actId="47"/>
        <pc:sldMkLst>
          <pc:docMk/>
          <pc:sldMk cId="1332894759" sldId="315"/>
        </pc:sldMkLst>
        <pc:spChg chg="add mod">
          <ac:chgData name="Sonu K" userId="63ed003c9296e217" providerId="LiveId" clId="{3CF97A2C-1750-4F44-8151-8D89F1062814}" dt="2025-05-16T15:28:52.330" v="92" actId="14100"/>
          <ac:spMkLst>
            <pc:docMk/>
            <pc:sldMk cId="1332894759" sldId="315"/>
            <ac:spMk id="3" creationId="{4D5431F5-D38B-DDF7-F3AF-C0FB38F0A41E}"/>
          </ac:spMkLst>
        </pc:spChg>
        <pc:spChg chg="mod">
          <ac:chgData name="Sonu K" userId="63ed003c9296e217" providerId="LiveId" clId="{3CF97A2C-1750-4F44-8151-8D89F1062814}" dt="2025-05-16T15:28:34.377" v="81" actId="14100"/>
          <ac:spMkLst>
            <pc:docMk/>
            <pc:sldMk cId="1332894759" sldId="315"/>
            <ac:spMk id="4" creationId="{DF4A133E-A396-AD00-79CD-ED4249EBB065}"/>
          </ac:spMkLst>
        </pc:spChg>
        <pc:spChg chg="add mod">
          <ac:chgData name="Sonu K" userId="63ed003c9296e217" providerId="LiveId" clId="{3CF97A2C-1750-4F44-8151-8D89F1062814}" dt="2025-05-16T15:29:19.736" v="97" actId="1076"/>
          <ac:spMkLst>
            <pc:docMk/>
            <pc:sldMk cId="1332894759" sldId="315"/>
            <ac:spMk id="5" creationId="{E28D610A-C8EA-86EF-C592-23B578834CE6}"/>
          </ac:spMkLst>
        </pc:spChg>
        <pc:spChg chg="add mod">
          <ac:chgData name="Sonu K" userId="63ed003c9296e217" providerId="LiveId" clId="{3CF97A2C-1750-4F44-8151-8D89F1062814}" dt="2025-05-16T15:27:56.080" v="54" actId="1076"/>
          <ac:spMkLst>
            <pc:docMk/>
            <pc:sldMk cId="1332894759" sldId="315"/>
            <ac:spMk id="6" creationId="{167240BA-02EC-0F78-2D20-80FC7C225A23}"/>
          </ac:spMkLst>
        </pc:spChg>
        <pc:spChg chg="mod">
          <ac:chgData name="Sonu K" userId="63ed003c9296e217" providerId="LiveId" clId="{3CF97A2C-1750-4F44-8151-8D89F1062814}" dt="2025-05-16T15:27:42.702" v="44" actId="1076"/>
          <ac:spMkLst>
            <pc:docMk/>
            <pc:sldMk cId="1332894759" sldId="315"/>
            <ac:spMk id="7" creationId="{70792376-2F75-FEEF-504E-2612FB6C2353}"/>
          </ac:spMkLst>
        </pc:spChg>
        <pc:spChg chg="mod">
          <ac:chgData name="Sonu K" userId="63ed003c9296e217" providerId="LiveId" clId="{3CF97A2C-1750-4F44-8151-8D89F1062814}" dt="2025-05-16T15:26:44.848" v="27" actId="1076"/>
          <ac:spMkLst>
            <pc:docMk/>
            <pc:sldMk cId="1332894759" sldId="315"/>
            <ac:spMk id="8" creationId="{3BC245EB-EC01-A398-D5BF-4B1A5E18C4A1}"/>
          </ac:spMkLst>
        </pc:spChg>
        <pc:spChg chg="mod">
          <ac:chgData name="Sonu K" userId="63ed003c9296e217" providerId="LiveId" clId="{3CF97A2C-1750-4F44-8151-8D89F1062814}" dt="2025-05-16T15:27:07.094" v="32" actId="1076"/>
          <ac:spMkLst>
            <pc:docMk/>
            <pc:sldMk cId="1332894759" sldId="315"/>
            <ac:spMk id="9" creationId="{836C5FAF-F3E4-A2AB-66A3-C39552804346}"/>
          </ac:spMkLst>
        </pc:spChg>
        <pc:spChg chg="add mod">
          <ac:chgData name="Sonu K" userId="63ed003c9296e217" providerId="LiveId" clId="{3CF97A2C-1750-4F44-8151-8D89F1062814}" dt="2025-05-16T15:28:40.911" v="84" actId="1076"/>
          <ac:spMkLst>
            <pc:docMk/>
            <pc:sldMk cId="1332894759" sldId="315"/>
            <ac:spMk id="11" creationId="{89754AFE-0FE3-43F4-1592-62744F691515}"/>
          </ac:spMkLst>
        </pc:spChg>
        <pc:spChg chg="add mod">
          <ac:chgData name="Sonu K" userId="63ed003c9296e217" providerId="LiveId" clId="{3CF97A2C-1750-4F44-8151-8D89F1062814}" dt="2025-05-16T15:29:24.620" v="99" actId="14100"/>
          <ac:spMkLst>
            <pc:docMk/>
            <pc:sldMk cId="1332894759" sldId="315"/>
            <ac:spMk id="12" creationId="{E98ABE4A-53F2-7EDB-2EFF-B21DA258DE08}"/>
          </ac:spMkLst>
        </pc:spChg>
        <pc:spChg chg="add mod">
          <ac:chgData name="Sonu K" userId="63ed003c9296e217" providerId="LiveId" clId="{3CF97A2C-1750-4F44-8151-8D89F1062814}" dt="2025-05-16T15:28:38.740" v="83" actId="1076"/>
          <ac:spMkLst>
            <pc:docMk/>
            <pc:sldMk cId="1332894759" sldId="315"/>
            <ac:spMk id="13" creationId="{FF9A02D9-31FC-1434-2830-6ED23AB2C812}"/>
          </ac:spMkLst>
        </pc:spChg>
        <pc:spChg chg="add mod">
          <ac:chgData name="Sonu K" userId="63ed003c9296e217" providerId="LiveId" clId="{3CF97A2C-1750-4F44-8151-8D89F1062814}" dt="2025-05-16T15:27:27.931" v="35" actId="14100"/>
          <ac:spMkLst>
            <pc:docMk/>
            <pc:sldMk cId="1332894759" sldId="315"/>
            <ac:spMk id="14" creationId="{29EBA3BE-F746-49FF-CC41-EB051D91EFB9}"/>
          </ac:spMkLst>
        </pc:spChg>
        <pc:spChg chg="add mod">
          <ac:chgData name="Sonu K" userId="63ed003c9296e217" providerId="LiveId" clId="{3CF97A2C-1750-4F44-8151-8D89F1062814}" dt="2025-05-16T15:26:38.017" v="26" actId="14100"/>
          <ac:spMkLst>
            <pc:docMk/>
            <pc:sldMk cId="1332894759" sldId="315"/>
            <ac:spMk id="15" creationId="{98A07DAF-961B-3EC2-8F25-7CCD933C3DF5}"/>
          </ac:spMkLst>
        </pc:spChg>
        <pc:spChg chg="add mod">
          <ac:chgData name="Sonu K" userId="63ed003c9296e217" providerId="LiveId" clId="{3CF97A2C-1750-4F44-8151-8D89F1062814}" dt="2025-05-16T15:26:38.017" v="26" actId="14100"/>
          <ac:spMkLst>
            <pc:docMk/>
            <pc:sldMk cId="1332894759" sldId="315"/>
            <ac:spMk id="16" creationId="{CF25B807-AF28-0270-59AC-A85DFAC435EB}"/>
          </ac:spMkLst>
        </pc:spChg>
        <pc:spChg chg="add mod">
          <ac:chgData name="Sonu K" userId="63ed003c9296e217" providerId="LiveId" clId="{3CF97A2C-1750-4F44-8151-8D89F1062814}" dt="2025-05-16T15:26:38.017" v="26" actId="14100"/>
          <ac:spMkLst>
            <pc:docMk/>
            <pc:sldMk cId="1332894759" sldId="315"/>
            <ac:spMk id="17" creationId="{4F1F4CB1-B826-6F81-8E7B-6F7EA276E9E1}"/>
          </ac:spMkLst>
        </pc:spChg>
      </pc:sldChg>
      <pc:sldChg chg="addSp delSp modSp new mod ord">
        <pc:chgData name="Sonu K" userId="63ed003c9296e217" providerId="LiveId" clId="{3CF97A2C-1750-4F44-8151-8D89F1062814}" dt="2025-05-16T16:07:55.489" v="275" actId="14100"/>
        <pc:sldMkLst>
          <pc:docMk/>
          <pc:sldMk cId="4196927107" sldId="315"/>
        </pc:sldMkLst>
        <pc:spChg chg="mod">
          <ac:chgData name="Sonu K" userId="63ed003c9296e217" providerId="LiveId" clId="{3CF97A2C-1750-4F44-8151-8D89F1062814}" dt="2025-05-16T15:37:45.644" v="255" actId="2711"/>
          <ac:spMkLst>
            <pc:docMk/>
            <pc:sldMk cId="4196927107" sldId="315"/>
            <ac:spMk id="2" creationId="{5653E73F-89F3-90C1-6420-851A5B88AA55}"/>
          </ac:spMkLst>
        </pc:spChg>
        <pc:spChg chg="mod">
          <ac:chgData name="Sonu K" userId="63ed003c9296e217" providerId="LiveId" clId="{3CF97A2C-1750-4F44-8151-8D89F1062814}" dt="2025-05-16T16:07:42.141" v="274" actId="403"/>
          <ac:spMkLst>
            <pc:docMk/>
            <pc:sldMk cId="4196927107" sldId="315"/>
            <ac:spMk id="3" creationId="{7EA4DF06-E313-DD0A-8057-F740F9A9DC17}"/>
          </ac:spMkLst>
        </pc:spChg>
        <pc:spChg chg="add mod">
          <ac:chgData name="Sonu K" userId="63ed003c9296e217" providerId="LiveId" clId="{3CF97A2C-1750-4F44-8151-8D89F1062814}" dt="2025-05-16T16:07:32.345" v="271" actId="404"/>
          <ac:spMkLst>
            <pc:docMk/>
            <pc:sldMk cId="4196927107" sldId="315"/>
            <ac:spMk id="4" creationId="{AA7979B2-D6F2-500E-B95F-2A914E6D51D4}"/>
          </ac:spMkLst>
        </pc:spChg>
        <pc:spChg chg="mod">
          <ac:chgData name="Sonu K" userId="63ed003c9296e217" providerId="LiveId" clId="{3CF97A2C-1750-4F44-8151-8D89F1062814}" dt="2025-05-16T16:07:36.785" v="272" actId="404"/>
          <ac:spMkLst>
            <pc:docMk/>
            <pc:sldMk cId="4196927107" sldId="315"/>
            <ac:spMk id="5" creationId="{5B1CCBC4-380F-F384-2879-6636DDD0A83F}"/>
          </ac:spMkLst>
        </pc:spChg>
        <pc:spChg chg="add mod">
          <ac:chgData name="Sonu K" userId="63ed003c9296e217" providerId="LiveId" clId="{3CF97A2C-1750-4F44-8151-8D89F1062814}" dt="2025-05-16T16:07:55.489" v="275" actId="14100"/>
          <ac:spMkLst>
            <pc:docMk/>
            <pc:sldMk cId="4196927107" sldId="315"/>
            <ac:spMk id="6" creationId="{A202EABA-1077-42F3-01D0-CF4AECFF4706}"/>
          </ac:spMkLst>
        </pc:spChg>
        <pc:spChg chg="add mod">
          <ac:chgData name="Sonu K" userId="63ed003c9296e217" providerId="LiveId" clId="{3CF97A2C-1750-4F44-8151-8D89F1062814}" dt="2025-05-16T15:38:41.964" v="265" actId="14100"/>
          <ac:spMkLst>
            <pc:docMk/>
            <pc:sldMk cId="4196927107" sldId="315"/>
            <ac:spMk id="7" creationId="{CE57EAB2-7926-B060-A38C-B61C54EC104D}"/>
          </ac:spMkLst>
        </pc:spChg>
        <pc:spChg chg="add mod">
          <ac:chgData name="Sonu K" userId="63ed003c9296e217" providerId="LiveId" clId="{3CF97A2C-1750-4F44-8151-8D89F1062814}" dt="2025-05-16T15:38:20.961" v="261" actId="113"/>
          <ac:spMkLst>
            <pc:docMk/>
            <pc:sldMk cId="4196927107" sldId="315"/>
            <ac:spMk id="8" creationId="{E17E62BC-DCB4-E2B0-BB5F-195430BAE15A}"/>
          </ac:spMkLst>
        </pc:spChg>
        <pc:spChg chg="add mod">
          <ac:chgData name="Sonu K" userId="63ed003c9296e217" providerId="LiveId" clId="{3CF97A2C-1750-4F44-8151-8D89F1062814}" dt="2025-05-16T15:38:23.442" v="262" actId="113"/>
          <ac:spMkLst>
            <pc:docMk/>
            <pc:sldMk cId="4196927107" sldId="315"/>
            <ac:spMk id="9" creationId="{E8E3A345-A547-4930-7CA4-F64E36F05855}"/>
          </ac:spMkLst>
        </pc:spChg>
        <pc:spChg chg="add mod">
          <ac:chgData name="Sonu K" userId="63ed003c9296e217" providerId="LiveId" clId="{3CF97A2C-1750-4F44-8151-8D89F1062814}" dt="2025-05-16T15:36:25.432" v="221" actId="1076"/>
          <ac:spMkLst>
            <pc:docMk/>
            <pc:sldMk cId="4196927107" sldId="315"/>
            <ac:spMk id="10" creationId="{90007B28-8E81-768F-49BD-6A35A6E3D0BB}"/>
          </ac:spMkLst>
        </pc:spChg>
        <pc:spChg chg="mod">
          <ac:chgData name="Sonu K" userId="63ed003c9296e217" providerId="LiveId" clId="{3CF97A2C-1750-4F44-8151-8D89F1062814}" dt="2025-05-16T15:35:25.107" v="203" actId="1076"/>
          <ac:spMkLst>
            <pc:docMk/>
            <pc:sldMk cId="4196927107" sldId="315"/>
            <ac:spMk id="11" creationId="{EBD7816E-C9B1-558F-EA57-967110B9F881}"/>
          </ac:spMkLst>
        </pc:spChg>
        <pc:spChg chg="add mod">
          <ac:chgData name="Sonu K" userId="63ed003c9296e217" providerId="LiveId" clId="{3CF97A2C-1750-4F44-8151-8D89F1062814}" dt="2025-05-16T15:36:47.474" v="226" actId="1076"/>
          <ac:spMkLst>
            <pc:docMk/>
            <pc:sldMk cId="4196927107" sldId="315"/>
            <ac:spMk id="12" creationId="{AE58B73B-5EFC-7BAB-538D-8EEDE7FB6759}"/>
          </ac:spMkLst>
        </pc:spChg>
        <pc:spChg chg="add mod">
          <ac:chgData name="Sonu K" userId="63ed003c9296e217" providerId="LiveId" clId="{3CF97A2C-1750-4F44-8151-8D89F1062814}" dt="2025-05-16T15:36:34.466" v="224" actId="1076"/>
          <ac:spMkLst>
            <pc:docMk/>
            <pc:sldMk cId="4196927107" sldId="315"/>
            <ac:spMk id="13" creationId="{B2D7CE30-5B4F-9C25-43CA-DBDA0BCE2D9C}"/>
          </ac:spMkLst>
        </pc:spChg>
        <pc:spChg chg="mod">
          <ac:chgData name="Sonu K" userId="63ed003c9296e217" providerId="LiveId" clId="{3CF97A2C-1750-4F44-8151-8D89F1062814}" dt="2025-05-16T15:36:28.318" v="222" actId="1076"/>
          <ac:spMkLst>
            <pc:docMk/>
            <pc:sldMk cId="4196927107" sldId="315"/>
            <ac:spMk id="14" creationId="{605A4B08-7899-E6F4-7C3C-1413AE1424EE}"/>
          </ac:spMkLst>
        </pc:spChg>
        <pc:spChg chg="mod">
          <ac:chgData name="Sonu K" userId="63ed003c9296e217" providerId="LiveId" clId="{3CF97A2C-1750-4F44-8151-8D89F1062814}" dt="2025-05-16T15:36:09.481" v="217" actId="1076"/>
          <ac:spMkLst>
            <pc:docMk/>
            <pc:sldMk cId="4196927107" sldId="315"/>
            <ac:spMk id="15" creationId="{03D11729-FF82-A146-04D6-E7E45BF45AED}"/>
          </ac:spMkLst>
        </pc:spChg>
        <pc:spChg chg="add mod">
          <ac:chgData name="Sonu K" userId="63ed003c9296e217" providerId="LiveId" clId="{3CF97A2C-1750-4F44-8151-8D89F1062814}" dt="2025-05-16T15:29:51.350" v="103" actId="1076"/>
          <ac:spMkLst>
            <pc:docMk/>
            <pc:sldMk cId="4196927107" sldId="315"/>
            <ac:spMk id="16" creationId="{08C0EAE4-C321-6585-8719-7993E109036D}"/>
          </ac:spMkLst>
        </pc:spChg>
        <pc:spChg chg="add mod">
          <ac:chgData name="Sonu K" userId="63ed003c9296e217" providerId="LiveId" clId="{3CF97A2C-1750-4F44-8151-8D89F1062814}" dt="2025-05-16T15:35:21.263" v="202" actId="1076"/>
          <ac:spMkLst>
            <pc:docMk/>
            <pc:sldMk cId="4196927107" sldId="315"/>
            <ac:spMk id="17" creationId="{9414F96D-CEA4-285E-CD86-98EE3A9C845E}"/>
          </ac:spMkLst>
        </pc:spChg>
        <pc:graphicFrameChg chg="add del modGraphic">
          <ac:chgData name="Sonu K" userId="63ed003c9296e217" providerId="LiveId" clId="{3CF97A2C-1750-4F44-8151-8D89F1062814}" dt="2025-05-16T15:30:10.608" v="105" actId="478"/>
          <ac:graphicFrameMkLst>
            <pc:docMk/>
            <pc:sldMk cId="4196927107" sldId="315"/>
            <ac:graphicFrameMk id="18" creationId="{75E7F361-C2EB-CA72-0B24-AE96FD2CD08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261CB-B61D-4637-B32D-5F01C7FA259F}" type="doc">
      <dgm:prSet loTypeId="urn:microsoft.com/office/officeart/2005/8/layout/process4" loCatId="list" qsTypeId="urn:microsoft.com/office/officeart/2005/8/quickstyle/3d3" qsCatId="3D" csTypeId="urn:microsoft.com/office/officeart/2005/8/colors/accent1_1" csCatId="accent1" phldr="1"/>
      <dgm:spPr/>
      <dgm:t>
        <a:bodyPr/>
        <a:lstStyle/>
        <a:p>
          <a:endParaRPr lang="en-IN"/>
        </a:p>
      </dgm:t>
    </dgm:pt>
    <dgm:pt modelId="{0282448A-2041-462F-A829-B144B5340CFF}">
      <dgm:prSet custT="1"/>
      <dgm:spPr/>
      <dgm:t>
        <a:bodyPr/>
        <a:lstStyle/>
        <a:p>
          <a:r>
            <a:rPr lang="en-US" sz="4400" b="1">
              <a:latin typeface="Arial Black" panose="020B0A04020102020204" pitchFamily="34" charset="0"/>
            </a:rPr>
            <a:t>INDEX :</a:t>
          </a:r>
          <a:endParaRPr lang="en-IN" sz="4400" dirty="0">
            <a:latin typeface="Arial Black" panose="020B0A04020102020204" pitchFamily="34" charset="0"/>
          </a:endParaRPr>
        </a:p>
      </dgm:t>
    </dgm:pt>
    <dgm:pt modelId="{B198A8DC-F53C-4861-A30B-7D12FB8F0321}" type="parTrans" cxnId="{4B6579FA-CF4E-4EF4-B8CB-A37EE6A6AFE0}">
      <dgm:prSet/>
      <dgm:spPr/>
      <dgm:t>
        <a:bodyPr/>
        <a:lstStyle/>
        <a:p>
          <a:endParaRPr lang="en-IN">
            <a:solidFill>
              <a:srgbClr val="2D23AD"/>
            </a:solidFill>
          </a:endParaRPr>
        </a:p>
      </dgm:t>
    </dgm:pt>
    <dgm:pt modelId="{5E415C3C-921A-4576-A5EB-75411BE21924}" type="sibTrans" cxnId="{4B6579FA-CF4E-4EF4-B8CB-A37EE6A6AFE0}">
      <dgm:prSet/>
      <dgm:spPr/>
      <dgm:t>
        <a:bodyPr/>
        <a:lstStyle/>
        <a:p>
          <a:endParaRPr lang="en-IN">
            <a:solidFill>
              <a:srgbClr val="2D23AD"/>
            </a:solidFill>
          </a:endParaRPr>
        </a:p>
      </dgm:t>
    </dgm:pt>
    <dgm:pt modelId="{0FD8616B-5E7C-413D-8253-DDEBD2010AD0}">
      <dgm:prSet custT="1"/>
      <dgm:spPr/>
      <dgm:t>
        <a:bodyPr/>
        <a:lstStyle/>
        <a:p>
          <a:r>
            <a:rPr lang="en-US" sz="2800" b="1"/>
            <a:t>1.Introduction</a:t>
          </a:r>
          <a:endParaRPr lang="en-IN" sz="2800" dirty="0"/>
        </a:p>
      </dgm:t>
    </dgm:pt>
    <dgm:pt modelId="{07F94DE9-32F9-4B77-8D9D-B23E2E55F685}" type="parTrans" cxnId="{4A924768-7B2A-4A63-A2C5-4358673C6EEC}">
      <dgm:prSet/>
      <dgm:spPr/>
      <dgm:t>
        <a:bodyPr/>
        <a:lstStyle/>
        <a:p>
          <a:endParaRPr lang="en-IN">
            <a:solidFill>
              <a:srgbClr val="2D23AD"/>
            </a:solidFill>
          </a:endParaRPr>
        </a:p>
      </dgm:t>
    </dgm:pt>
    <dgm:pt modelId="{6E2BFCDA-94A9-476C-889B-59714E384BFE}" type="sibTrans" cxnId="{4A924768-7B2A-4A63-A2C5-4358673C6EEC}">
      <dgm:prSet/>
      <dgm:spPr/>
      <dgm:t>
        <a:bodyPr/>
        <a:lstStyle/>
        <a:p>
          <a:endParaRPr lang="en-IN">
            <a:solidFill>
              <a:srgbClr val="2D23AD"/>
            </a:solidFill>
          </a:endParaRPr>
        </a:p>
      </dgm:t>
    </dgm:pt>
    <dgm:pt modelId="{B949E331-8F81-41F3-887F-7AD6AF3F5395}">
      <dgm:prSet custT="1"/>
      <dgm:spPr/>
      <dgm:t>
        <a:bodyPr/>
        <a:lstStyle/>
        <a:p>
          <a:r>
            <a:rPr lang="en-US" sz="2800" b="1"/>
            <a:t>2.Project Overview</a:t>
          </a:r>
          <a:endParaRPr lang="en-IN" sz="2800" dirty="0"/>
        </a:p>
      </dgm:t>
    </dgm:pt>
    <dgm:pt modelId="{A31F5D97-CAB1-432F-A141-9B479E6A716B}" type="parTrans" cxnId="{1598BF6A-D0A4-4710-90A2-3A10F66032E3}">
      <dgm:prSet/>
      <dgm:spPr/>
      <dgm:t>
        <a:bodyPr/>
        <a:lstStyle/>
        <a:p>
          <a:endParaRPr lang="en-IN">
            <a:solidFill>
              <a:srgbClr val="2D23AD"/>
            </a:solidFill>
          </a:endParaRPr>
        </a:p>
      </dgm:t>
    </dgm:pt>
    <dgm:pt modelId="{D10F3206-A91D-4895-9C08-83B5E8CF9525}" type="sibTrans" cxnId="{1598BF6A-D0A4-4710-90A2-3A10F66032E3}">
      <dgm:prSet/>
      <dgm:spPr/>
      <dgm:t>
        <a:bodyPr/>
        <a:lstStyle/>
        <a:p>
          <a:endParaRPr lang="en-IN">
            <a:solidFill>
              <a:srgbClr val="2D23AD"/>
            </a:solidFill>
          </a:endParaRPr>
        </a:p>
      </dgm:t>
    </dgm:pt>
    <dgm:pt modelId="{96BE809E-257D-420D-8AE5-A76F1864EB75}">
      <dgm:prSet custT="1"/>
      <dgm:spPr/>
      <dgm:t>
        <a:bodyPr/>
        <a:lstStyle/>
        <a:p>
          <a:r>
            <a:rPr lang="en-US" sz="3200" b="1"/>
            <a:t>3.Machine Learning Techniques</a:t>
          </a:r>
          <a:endParaRPr lang="en-IN" sz="3200" dirty="0"/>
        </a:p>
      </dgm:t>
    </dgm:pt>
    <dgm:pt modelId="{EC8E0A85-E974-4793-B0F0-BF49B7925B41}" type="parTrans" cxnId="{AB74ECED-A1EF-435E-A441-42B888FB518F}">
      <dgm:prSet/>
      <dgm:spPr/>
      <dgm:t>
        <a:bodyPr/>
        <a:lstStyle/>
        <a:p>
          <a:endParaRPr lang="en-IN">
            <a:solidFill>
              <a:srgbClr val="2D23AD"/>
            </a:solidFill>
          </a:endParaRPr>
        </a:p>
      </dgm:t>
    </dgm:pt>
    <dgm:pt modelId="{AC95E556-032E-48C9-B042-652D0ECD46F8}" type="sibTrans" cxnId="{AB74ECED-A1EF-435E-A441-42B888FB518F}">
      <dgm:prSet/>
      <dgm:spPr/>
      <dgm:t>
        <a:bodyPr/>
        <a:lstStyle/>
        <a:p>
          <a:endParaRPr lang="en-IN">
            <a:solidFill>
              <a:srgbClr val="2D23AD"/>
            </a:solidFill>
          </a:endParaRPr>
        </a:p>
      </dgm:t>
    </dgm:pt>
    <dgm:pt modelId="{024A49CE-450D-4267-A145-F9322B49D735}">
      <dgm:prSet custT="1"/>
      <dgm:spPr/>
      <dgm:t>
        <a:bodyPr/>
        <a:lstStyle/>
        <a:p>
          <a:r>
            <a:rPr lang="en-US" sz="3200" b="1"/>
            <a:t>4.Project Implementation</a:t>
          </a:r>
          <a:endParaRPr lang="en-IN" sz="3200" dirty="0"/>
        </a:p>
      </dgm:t>
    </dgm:pt>
    <dgm:pt modelId="{721913BF-C978-479E-BE7D-13FA3A9234A3}" type="parTrans" cxnId="{97E63655-BB6E-40C1-AAB6-DAF3B1F82FD6}">
      <dgm:prSet/>
      <dgm:spPr/>
      <dgm:t>
        <a:bodyPr/>
        <a:lstStyle/>
        <a:p>
          <a:endParaRPr lang="en-IN">
            <a:solidFill>
              <a:srgbClr val="2D23AD"/>
            </a:solidFill>
          </a:endParaRPr>
        </a:p>
      </dgm:t>
    </dgm:pt>
    <dgm:pt modelId="{BD1A4DF9-2A5D-4377-B059-FB332DF5A9F9}" type="sibTrans" cxnId="{97E63655-BB6E-40C1-AAB6-DAF3B1F82FD6}">
      <dgm:prSet/>
      <dgm:spPr/>
      <dgm:t>
        <a:bodyPr/>
        <a:lstStyle/>
        <a:p>
          <a:endParaRPr lang="en-IN">
            <a:solidFill>
              <a:srgbClr val="2D23AD"/>
            </a:solidFill>
          </a:endParaRPr>
        </a:p>
      </dgm:t>
    </dgm:pt>
    <dgm:pt modelId="{B6F575B5-10AA-45B0-B9D1-9B3EFF64B2F7}">
      <dgm:prSet custT="1"/>
      <dgm:spPr/>
      <dgm:t>
        <a:bodyPr/>
        <a:lstStyle/>
        <a:p>
          <a:r>
            <a:rPr lang="en-US" sz="3200" b="1"/>
            <a:t>5.Performance Analysis</a:t>
          </a:r>
          <a:endParaRPr lang="en-IN" sz="3200" dirty="0"/>
        </a:p>
      </dgm:t>
    </dgm:pt>
    <dgm:pt modelId="{DCB55666-3B8B-4CCF-ADBB-A185360054FE}" type="parTrans" cxnId="{C55BF77D-1E29-4DD1-902E-329F3D5CD06B}">
      <dgm:prSet/>
      <dgm:spPr/>
      <dgm:t>
        <a:bodyPr/>
        <a:lstStyle/>
        <a:p>
          <a:endParaRPr lang="en-IN">
            <a:solidFill>
              <a:srgbClr val="2D23AD"/>
            </a:solidFill>
          </a:endParaRPr>
        </a:p>
      </dgm:t>
    </dgm:pt>
    <dgm:pt modelId="{E5C5E5EF-AF9D-4E6B-AEA0-999E21685B74}" type="sibTrans" cxnId="{C55BF77D-1E29-4DD1-902E-329F3D5CD06B}">
      <dgm:prSet/>
      <dgm:spPr/>
      <dgm:t>
        <a:bodyPr/>
        <a:lstStyle/>
        <a:p>
          <a:endParaRPr lang="en-IN">
            <a:solidFill>
              <a:srgbClr val="2D23AD"/>
            </a:solidFill>
          </a:endParaRPr>
        </a:p>
      </dgm:t>
    </dgm:pt>
    <dgm:pt modelId="{C29DE052-69DE-4C6F-BFAF-2B9C31ADC41F}">
      <dgm:prSet custT="1"/>
      <dgm:spPr/>
      <dgm:t>
        <a:bodyPr/>
        <a:lstStyle/>
        <a:p>
          <a:r>
            <a:rPr lang="en-US" sz="3200" b="1"/>
            <a:t>6.Advantages Of the Proposed System</a:t>
          </a:r>
          <a:endParaRPr lang="en-IN" sz="3200" dirty="0"/>
        </a:p>
      </dgm:t>
    </dgm:pt>
    <dgm:pt modelId="{40C51204-0DC2-42FF-9D38-C1AF471A34F7}" type="parTrans" cxnId="{98EDCCB2-3294-4CC4-BC83-64A8BB638906}">
      <dgm:prSet/>
      <dgm:spPr/>
      <dgm:t>
        <a:bodyPr/>
        <a:lstStyle/>
        <a:p>
          <a:endParaRPr lang="en-IN">
            <a:solidFill>
              <a:srgbClr val="2D23AD"/>
            </a:solidFill>
          </a:endParaRPr>
        </a:p>
      </dgm:t>
    </dgm:pt>
    <dgm:pt modelId="{370C2737-C28B-4721-AD51-E27CB4C83814}" type="sibTrans" cxnId="{98EDCCB2-3294-4CC4-BC83-64A8BB638906}">
      <dgm:prSet/>
      <dgm:spPr/>
      <dgm:t>
        <a:bodyPr/>
        <a:lstStyle/>
        <a:p>
          <a:endParaRPr lang="en-IN">
            <a:solidFill>
              <a:srgbClr val="2D23AD"/>
            </a:solidFill>
          </a:endParaRPr>
        </a:p>
      </dgm:t>
    </dgm:pt>
    <dgm:pt modelId="{B399D86B-D66B-4FBA-81C5-3D945C71BF05}">
      <dgm:prSet custT="1"/>
      <dgm:spPr/>
      <dgm:t>
        <a:bodyPr/>
        <a:lstStyle/>
        <a:p>
          <a:r>
            <a:rPr lang="en-US" sz="3200" b="1" dirty="0"/>
            <a:t>7.Conclusion</a:t>
          </a:r>
          <a:endParaRPr lang="en-IN" sz="3200" dirty="0"/>
        </a:p>
      </dgm:t>
    </dgm:pt>
    <dgm:pt modelId="{9FE075F8-184F-40B7-81F3-7B5C8047F1B5}" type="parTrans" cxnId="{37F987DE-694D-4E5B-934A-078F392941ED}">
      <dgm:prSet/>
      <dgm:spPr/>
      <dgm:t>
        <a:bodyPr/>
        <a:lstStyle/>
        <a:p>
          <a:endParaRPr lang="en-IN">
            <a:solidFill>
              <a:srgbClr val="2D23AD"/>
            </a:solidFill>
          </a:endParaRPr>
        </a:p>
      </dgm:t>
    </dgm:pt>
    <dgm:pt modelId="{CB21D343-E71A-4B70-BB3B-AB5C2A920B2C}" type="sibTrans" cxnId="{37F987DE-694D-4E5B-934A-078F392941ED}">
      <dgm:prSet/>
      <dgm:spPr/>
      <dgm:t>
        <a:bodyPr/>
        <a:lstStyle/>
        <a:p>
          <a:endParaRPr lang="en-IN">
            <a:solidFill>
              <a:srgbClr val="2D23AD"/>
            </a:solidFill>
          </a:endParaRPr>
        </a:p>
      </dgm:t>
    </dgm:pt>
    <dgm:pt modelId="{55E9B64A-BC20-4326-ADE7-23CB2AD68480}" type="pres">
      <dgm:prSet presAssocID="{30F261CB-B61D-4637-B32D-5F01C7FA259F}" presName="Name0" presStyleCnt="0">
        <dgm:presLayoutVars>
          <dgm:dir/>
          <dgm:animLvl val="lvl"/>
          <dgm:resizeHandles val="exact"/>
        </dgm:presLayoutVars>
      </dgm:prSet>
      <dgm:spPr/>
      <dgm:t>
        <a:bodyPr/>
        <a:lstStyle/>
        <a:p>
          <a:endParaRPr lang="en-IN"/>
        </a:p>
      </dgm:t>
    </dgm:pt>
    <dgm:pt modelId="{CE2BFA73-7387-42F8-9732-F6424F125E99}" type="pres">
      <dgm:prSet presAssocID="{B399D86B-D66B-4FBA-81C5-3D945C71BF05}" presName="boxAndChildren" presStyleCnt="0"/>
      <dgm:spPr/>
    </dgm:pt>
    <dgm:pt modelId="{C03970E5-8574-459C-A73F-0032486F7B67}" type="pres">
      <dgm:prSet presAssocID="{B399D86B-D66B-4FBA-81C5-3D945C71BF05}" presName="parentTextBox" presStyleLbl="node1" presStyleIdx="0" presStyleCnt="8"/>
      <dgm:spPr/>
      <dgm:t>
        <a:bodyPr/>
        <a:lstStyle/>
        <a:p>
          <a:endParaRPr lang="en-IN"/>
        </a:p>
      </dgm:t>
    </dgm:pt>
    <dgm:pt modelId="{F2DE9727-9DFC-4C3B-B2BD-67BC60A3976F}" type="pres">
      <dgm:prSet presAssocID="{370C2737-C28B-4721-AD51-E27CB4C83814}" presName="sp" presStyleCnt="0"/>
      <dgm:spPr/>
    </dgm:pt>
    <dgm:pt modelId="{CC302ECD-5794-44E4-890F-D527607E78C9}" type="pres">
      <dgm:prSet presAssocID="{C29DE052-69DE-4C6F-BFAF-2B9C31ADC41F}" presName="arrowAndChildren" presStyleCnt="0"/>
      <dgm:spPr/>
    </dgm:pt>
    <dgm:pt modelId="{41E7CFC2-2A78-45A7-B835-BC2E3858F364}" type="pres">
      <dgm:prSet presAssocID="{C29DE052-69DE-4C6F-BFAF-2B9C31ADC41F}" presName="parentTextArrow" presStyleLbl="node1" presStyleIdx="1" presStyleCnt="8"/>
      <dgm:spPr/>
      <dgm:t>
        <a:bodyPr/>
        <a:lstStyle/>
        <a:p>
          <a:endParaRPr lang="en-IN"/>
        </a:p>
      </dgm:t>
    </dgm:pt>
    <dgm:pt modelId="{DEEB50B1-DCBA-48DD-BFDC-484A18D90179}" type="pres">
      <dgm:prSet presAssocID="{E5C5E5EF-AF9D-4E6B-AEA0-999E21685B74}" presName="sp" presStyleCnt="0"/>
      <dgm:spPr/>
    </dgm:pt>
    <dgm:pt modelId="{F457E885-6441-4EF0-98C9-8E1C82C3366B}" type="pres">
      <dgm:prSet presAssocID="{B6F575B5-10AA-45B0-B9D1-9B3EFF64B2F7}" presName="arrowAndChildren" presStyleCnt="0"/>
      <dgm:spPr/>
    </dgm:pt>
    <dgm:pt modelId="{66D4B7EC-3540-42C6-AC8E-83CDE10E5533}" type="pres">
      <dgm:prSet presAssocID="{B6F575B5-10AA-45B0-B9D1-9B3EFF64B2F7}" presName="parentTextArrow" presStyleLbl="node1" presStyleIdx="2" presStyleCnt="8"/>
      <dgm:spPr/>
      <dgm:t>
        <a:bodyPr/>
        <a:lstStyle/>
        <a:p>
          <a:endParaRPr lang="en-IN"/>
        </a:p>
      </dgm:t>
    </dgm:pt>
    <dgm:pt modelId="{13E2904A-4021-4DD9-8BF7-563AB15DBFC7}" type="pres">
      <dgm:prSet presAssocID="{BD1A4DF9-2A5D-4377-B059-FB332DF5A9F9}" presName="sp" presStyleCnt="0"/>
      <dgm:spPr/>
    </dgm:pt>
    <dgm:pt modelId="{198A9B06-ACB3-4541-A6A2-27B22E074974}" type="pres">
      <dgm:prSet presAssocID="{024A49CE-450D-4267-A145-F9322B49D735}" presName="arrowAndChildren" presStyleCnt="0"/>
      <dgm:spPr/>
    </dgm:pt>
    <dgm:pt modelId="{CF3A0F51-B081-4FAB-8E79-3D642355FE2B}" type="pres">
      <dgm:prSet presAssocID="{024A49CE-450D-4267-A145-F9322B49D735}" presName="parentTextArrow" presStyleLbl="node1" presStyleIdx="3" presStyleCnt="8"/>
      <dgm:spPr/>
      <dgm:t>
        <a:bodyPr/>
        <a:lstStyle/>
        <a:p>
          <a:endParaRPr lang="en-IN"/>
        </a:p>
      </dgm:t>
    </dgm:pt>
    <dgm:pt modelId="{17A9FD65-4D5C-4C19-B9DF-1D34084493F0}" type="pres">
      <dgm:prSet presAssocID="{AC95E556-032E-48C9-B042-652D0ECD46F8}" presName="sp" presStyleCnt="0"/>
      <dgm:spPr/>
    </dgm:pt>
    <dgm:pt modelId="{CF5179BD-8A6C-466C-8715-6D404E994EE2}" type="pres">
      <dgm:prSet presAssocID="{96BE809E-257D-420D-8AE5-A76F1864EB75}" presName="arrowAndChildren" presStyleCnt="0"/>
      <dgm:spPr/>
    </dgm:pt>
    <dgm:pt modelId="{56B78729-D259-4208-A88D-94FF60FB7911}" type="pres">
      <dgm:prSet presAssocID="{96BE809E-257D-420D-8AE5-A76F1864EB75}" presName="parentTextArrow" presStyleLbl="node1" presStyleIdx="4" presStyleCnt="8" custLinFactNeighborY="5094"/>
      <dgm:spPr/>
      <dgm:t>
        <a:bodyPr/>
        <a:lstStyle/>
        <a:p>
          <a:endParaRPr lang="en-IN"/>
        </a:p>
      </dgm:t>
    </dgm:pt>
    <dgm:pt modelId="{47453D04-FEE6-43A9-A692-C2AF0B723A6B}" type="pres">
      <dgm:prSet presAssocID="{D10F3206-A91D-4895-9C08-83B5E8CF9525}" presName="sp" presStyleCnt="0"/>
      <dgm:spPr/>
    </dgm:pt>
    <dgm:pt modelId="{4204D652-821D-43C7-965A-B590DB350675}" type="pres">
      <dgm:prSet presAssocID="{B949E331-8F81-41F3-887F-7AD6AF3F5395}" presName="arrowAndChildren" presStyleCnt="0"/>
      <dgm:spPr/>
    </dgm:pt>
    <dgm:pt modelId="{98C6D187-1D6E-4B23-820A-668425FF81EA}" type="pres">
      <dgm:prSet presAssocID="{B949E331-8F81-41F3-887F-7AD6AF3F5395}" presName="parentTextArrow" presStyleLbl="node1" presStyleIdx="5" presStyleCnt="8"/>
      <dgm:spPr/>
      <dgm:t>
        <a:bodyPr/>
        <a:lstStyle/>
        <a:p>
          <a:endParaRPr lang="en-IN"/>
        </a:p>
      </dgm:t>
    </dgm:pt>
    <dgm:pt modelId="{350AD4FD-D004-495B-BFA5-0006FD4D54E0}" type="pres">
      <dgm:prSet presAssocID="{6E2BFCDA-94A9-476C-889B-59714E384BFE}" presName="sp" presStyleCnt="0"/>
      <dgm:spPr/>
    </dgm:pt>
    <dgm:pt modelId="{5863F3B7-EBF0-48F7-9AB5-CF4A348D87F9}" type="pres">
      <dgm:prSet presAssocID="{0FD8616B-5E7C-413D-8253-DDEBD2010AD0}" presName="arrowAndChildren" presStyleCnt="0"/>
      <dgm:spPr/>
    </dgm:pt>
    <dgm:pt modelId="{801B4471-707F-4610-9370-1EE3DC82A292}" type="pres">
      <dgm:prSet presAssocID="{0FD8616B-5E7C-413D-8253-DDEBD2010AD0}" presName="parentTextArrow" presStyleLbl="node1" presStyleIdx="6" presStyleCnt="8"/>
      <dgm:spPr/>
      <dgm:t>
        <a:bodyPr/>
        <a:lstStyle/>
        <a:p>
          <a:endParaRPr lang="en-IN"/>
        </a:p>
      </dgm:t>
    </dgm:pt>
    <dgm:pt modelId="{E61EC28F-1909-4C48-B2AF-93B4BC84B0B6}" type="pres">
      <dgm:prSet presAssocID="{5E415C3C-921A-4576-A5EB-75411BE21924}" presName="sp" presStyleCnt="0"/>
      <dgm:spPr/>
    </dgm:pt>
    <dgm:pt modelId="{D4583E95-505A-4693-A007-D6BE0D2FEA97}" type="pres">
      <dgm:prSet presAssocID="{0282448A-2041-462F-A829-B144B5340CFF}" presName="arrowAndChildren" presStyleCnt="0"/>
      <dgm:spPr/>
    </dgm:pt>
    <dgm:pt modelId="{F2EE69B5-4C13-496D-ABF6-CBA9F1C0E1C4}" type="pres">
      <dgm:prSet presAssocID="{0282448A-2041-462F-A829-B144B5340CFF}" presName="parentTextArrow" presStyleLbl="node1" presStyleIdx="7" presStyleCnt="8"/>
      <dgm:spPr/>
      <dgm:t>
        <a:bodyPr/>
        <a:lstStyle/>
        <a:p>
          <a:endParaRPr lang="en-IN"/>
        </a:p>
      </dgm:t>
    </dgm:pt>
  </dgm:ptLst>
  <dgm:cxnLst>
    <dgm:cxn modelId="{10E1C2B6-B80F-45FB-B651-3B4A6AE6265B}" type="presOf" srcId="{B399D86B-D66B-4FBA-81C5-3D945C71BF05}" destId="{C03970E5-8574-459C-A73F-0032486F7B67}" srcOrd="0" destOrd="0" presId="urn:microsoft.com/office/officeart/2005/8/layout/process4"/>
    <dgm:cxn modelId="{5B792ED8-C392-4C7B-A717-7940D69A314F}" type="presOf" srcId="{0FD8616B-5E7C-413D-8253-DDEBD2010AD0}" destId="{801B4471-707F-4610-9370-1EE3DC82A292}" srcOrd="0" destOrd="0" presId="urn:microsoft.com/office/officeart/2005/8/layout/process4"/>
    <dgm:cxn modelId="{C55BF77D-1E29-4DD1-902E-329F3D5CD06B}" srcId="{30F261CB-B61D-4637-B32D-5F01C7FA259F}" destId="{B6F575B5-10AA-45B0-B9D1-9B3EFF64B2F7}" srcOrd="5" destOrd="0" parTransId="{DCB55666-3B8B-4CCF-ADBB-A185360054FE}" sibTransId="{E5C5E5EF-AF9D-4E6B-AEA0-999E21685B74}"/>
    <dgm:cxn modelId="{5AB530BF-3AA8-483F-B3AB-61C8337E6B68}" type="presOf" srcId="{0282448A-2041-462F-A829-B144B5340CFF}" destId="{F2EE69B5-4C13-496D-ABF6-CBA9F1C0E1C4}" srcOrd="0" destOrd="0" presId="urn:microsoft.com/office/officeart/2005/8/layout/process4"/>
    <dgm:cxn modelId="{615EA032-CC92-4BF6-A4CC-93C40DFD0ADA}" type="presOf" srcId="{96BE809E-257D-420D-8AE5-A76F1864EB75}" destId="{56B78729-D259-4208-A88D-94FF60FB7911}" srcOrd="0" destOrd="0" presId="urn:microsoft.com/office/officeart/2005/8/layout/process4"/>
    <dgm:cxn modelId="{98EDCCB2-3294-4CC4-BC83-64A8BB638906}" srcId="{30F261CB-B61D-4637-B32D-5F01C7FA259F}" destId="{C29DE052-69DE-4C6F-BFAF-2B9C31ADC41F}" srcOrd="6" destOrd="0" parTransId="{40C51204-0DC2-42FF-9D38-C1AF471A34F7}" sibTransId="{370C2737-C28B-4721-AD51-E27CB4C83814}"/>
    <dgm:cxn modelId="{AB74ECED-A1EF-435E-A441-42B888FB518F}" srcId="{30F261CB-B61D-4637-B32D-5F01C7FA259F}" destId="{96BE809E-257D-420D-8AE5-A76F1864EB75}" srcOrd="3" destOrd="0" parTransId="{EC8E0A85-E974-4793-B0F0-BF49B7925B41}" sibTransId="{AC95E556-032E-48C9-B042-652D0ECD46F8}"/>
    <dgm:cxn modelId="{4B6579FA-CF4E-4EF4-B8CB-A37EE6A6AFE0}" srcId="{30F261CB-B61D-4637-B32D-5F01C7FA259F}" destId="{0282448A-2041-462F-A829-B144B5340CFF}" srcOrd="0" destOrd="0" parTransId="{B198A8DC-F53C-4861-A30B-7D12FB8F0321}" sibTransId="{5E415C3C-921A-4576-A5EB-75411BE21924}"/>
    <dgm:cxn modelId="{BEF4FA28-0B32-43E6-AD0F-FA4A6A2FC3F1}" type="presOf" srcId="{024A49CE-450D-4267-A145-F9322B49D735}" destId="{CF3A0F51-B081-4FAB-8E79-3D642355FE2B}" srcOrd="0" destOrd="0" presId="urn:microsoft.com/office/officeart/2005/8/layout/process4"/>
    <dgm:cxn modelId="{A00FDD64-B6B9-4C4D-AFD7-245729185CB4}" type="presOf" srcId="{30F261CB-B61D-4637-B32D-5F01C7FA259F}" destId="{55E9B64A-BC20-4326-ADE7-23CB2AD68480}" srcOrd="0" destOrd="0" presId="urn:microsoft.com/office/officeart/2005/8/layout/process4"/>
    <dgm:cxn modelId="{B79CF112-B5C6-4B80-B684-82071EDEE526}" type="presOf" srcId="{B949E331-8F81-41F3-887F-7AD6AF3F5395}" destId="{98C6D187-1D6E-4B23-820A-668425FF81EA}" srcOrd="0" destOrd="0" presId="urn:microsoft.com/office/officeart/2005/8/layout/process4"/>
    <dgm:cxn modelId="{97E63655-BB6E-40C1-AAB6-DAF3B1F82FD6}" srcId="{30F261CB-B61D-4637-B32D-5F01C7FA259F}" destId="{024A49CE-450D-4267-A145-F9322B49D735}" srcOrd="4" destOrd="0" parTransId="{721913BF-C978-479E-BE7D-13FA3A9234A3}" sibTransId="{BD1A4DF9-2A5D-4377-B059-FB332DF5A9F9}"/>
    <dgm:cxn modelId="{168DB6B5-56A6-449B-8B8A-EF7AE0CD8D30}" type="presOf" srcId="{B6F575B5-10AA-45B0-B9D1-9B3EFF64B2F7}" destId="{66D4B7EC-3540-42C6-AC8E-83CDE10E5533}" srcOrd="0" destOrd="0" presId="urn:microsoft.com/office/officeart/2005/8/layout/process4"/>
    <dgm:cxn modelId="{1598BF6A-D0A4-4710-90A2-3A10F66032E3}" srcId="{30F261CB-B61D-4637-B32D-5F01C7FA259F}" destId="{B949E331-8F81-41F3-887F-7AD6AF3F5395}" srcOrd="2" destOrd="0" parTransId="{A31F5D97-CAB1-432F-A141-9B479E6A716B}" sibTransId="{D10F3206-A91D-4895-9C08-83B5E8CF9525}"/>
    <dgm:cxn modelId="{37F987DE-694D-4E5B-934A-078F392941ED}" srcId="{30F261CB-B61D-4637-B32D-5F01C7FA259F}" destId="{B399D86B-D66B-4FBA-81C5-3D945C71BF05}" srcOrd="7" destOrd="0" parTransId="{9FE075F8-184F-40B7-81F3-7B5C8047F1B5}" sibTransId="{CB21D343-E71A-4B70-BB3B-AB5C2A920B2C}"/>
    <dgm:cxn modelId="{4A924768-7B2A-4A63-A2C5-4358673C6EEC}" srcId="{30F261CB-B61D-4637-B32D-5F01C7FA259F}" destId="{0FD8616B-5E7C-413D-8253-DDEBD2010AD0}" srcOrd="1" destOrd="0" parTransId="{07F94DE9-32F9-4B77-8D9D-B23E2E55F685}" sibTransId="{6E2BFCDA-94A9-476C-889B-59714E384BFE}"/>
    <dgm:cxn modelId="{F706BE32-BC6E-49D8-8C24-A536D991079F}" type="presOf" srcId="{C29DE052-69DE-4C6F-BFAF-2B9C31ADC41F}" destId="{41E7CFC2-2A78-45A7-B835-BC2E3858F364}" srcOrd="0" destOrd="0" presId="urn:microsoft.com/office/officeart/2005/8/layout/process4"/>
    <dgm:cxn modelId="{8340E1A2-3CC1-4E19-B009-474494B01127}" type="presParOf" srcId="{55E9B64A-BC20-4326-ADE7-23CB2AD68480}" destId="{CE2BFA73-7387-42F8-9732-F6424F125E99}" srcOrd="0" destOrd="0" presId="urn:microsoft.com/office/officeart/2005/8/layout/process4"/>
    <dgm:cxn modelId="{1804FA98-92F5-45E3-836A-76528B65AA9D}" type="presParOf" srcId="{CE2BFA73-7387-42F8-9732-F6424F125E99}" destId="{C03970E5-8574-459C-A73F-0032486F7B67}" srcOrd="0" destOrd="0" presId="urn:microsoft.com/office/officeart/2005/8/layout/process4"/>
    <dgm:cxn modelId="{3A9C7F18-0E58-4EDF-B040-606234664196}" type="presParOf" srcId="{55E9B64A-BC20-4326-ADE7-23CB2AD68480}" destId="{F2DE9727-9DFC-4C3B-B2BD-67BC60A3976F}" srcOrd="1" destOrd="0" presId="urn:microsoft.com/office/officeart/2005/8/layout/process4"/>
    <dgm:cxn modelId="{6C406000-1C8B-4ADA-96AF-C368B83F3A1D}" type="presParOf" srcId="{55E9B64A-BC20-4326-ADE7-23CB2AD68480}" destId="{CC302ECD-5794-44E4-890F-D527607E78C9}" srcOrd="2" destOrd="0" presId="urn:microsoft.com/office/officeart/2005/8/layout/process4"/>
    <dgm:cxn modelId="{9D38C379-834F-4143-8E4E-1971D0C12268}" type="presParOf" srcId="{CC302ECD-5794-44E4-890F-D527607E78C9}" destId="{41E7CFC2-2A78-45A7-B835-BC2E3858F364}" srcOrd="0" destOrd="0" presId="urn:microsoft.com/office/officeart/2005/8/layout/process4"/>
    <dgm:cxn modelId="{E4710398-7D59-4B27-98C1-A8D397A493DD}" type="presParOf" srcId="{55E9B64A-BC20-4326-ADE7-23CB2AD68480}" destId="{DEEB50B1-DCBA-48DD-BFDC-484A18D90179}" srcOrd="3" destOrd="0" presId="urn:microsoft.com/office/officeart/2005/8/layout/process4"/>
    <dgm:cxn modelId="{6B721236-7770-4EF1-B0C0-6E6E60604062}" type="presParOf" srcId="{55E9B64A-BC20-4326-ADE7-23CB2AD68480}" destId="{F457E885-6441-4EF0-98C9-8E1C82C3366B}" srcOrd="4" destOrd="0" presId="urn:microsoft.com/office/officeart/2005/8/layout/process4"/>
    <dgm:cxn modelId="{0DAAE311-A0C5-41B0-A210-2017B6F144F1}" type="presParOf" srcId="{F457E885-6441-4EF0-98C9-8E1C82C3366B}" destId="{66D4B7EC-3540-42C6-AC8E-83CDE10E5533}" srcOrd="0" destOrd="0" presId="urn:microsoft.com/office/officeart/2005/8/layout/process4"/>
    <dgm:cxn modelId="{300E40AB-32CB-48AB-8075-F22E5A1114B6}" type="presParOf" srcId="{55E9B64A-BC20-4326-ADE7-23CB2AD68480}" destId="{13E2904A-4021-4DD9-8BF7-563AB15DBFC7}" srcOrd="5" destOrd="0" presId="urn:microsoft.com/office/officeart/2005/8/layout/process4"/>
    <dgm:cxn modelId="{3696304A-026D-4C56-8444-5B31CB7A6763}" type="presParOf" srcId="{55E9B64A-BC20-4326-ADE7-23CB2AD68480}" destId="{198A9B06-ACB3-4541-A6A2-27B22E074974}" srcOrd="6" destOrd="0" presId="urn:microsoft.com/office/officeart/2005/8/layout/process4"/>
    <dgm:cxn modelId="{9498235D-7A56-41EE-81FC-B5EB6EF684AD}" type="presParOf" srcId="{198A9B06-ACB3-4541-A6A2-27B22E074974}" destId="{CF3A0F51-B081-4FAB-8E79-3D642355FE2B}" srcOrd="0" destOrd="0" presId="urn:microsoft.com/office/officeart/2005/8/layout/process4"/>
    <dgm:cxn modelId="{6CFB5AAA-1300-4D8C-B69D-2EEF1CCDC895}" type="presParOf" srcId="{55E9B64A-BC20-4326-ADE7-23CB2AD68480}" destId="{17A9FD65-4D5C-4C19-B9DF-1D34084493F0}" srcOrd="7" destOrd="0" presId="urn:microsoft.com/office/officeart/2005/8/layout/process4"/>
    <dgm:cxn modelId="{A6AD1BC6-ABE4-4E3A-A3AC-9B7CBBB9C92B}" type="presParOf" srcId="{55E9B64A-BC20-4326-ADE7-23CB2AD68480}" destId="{CF5179BD-8A6C-466C-8715-6D404E994EE2}" srcOrd="8" destOrd="0" presId="urn:microsoft.com/office/officeart/2005/8/layout/process4"/>
    <dgm:cxn modelId="{EF38FD82-E717-419E-A228-E80BA805E3C5}" type="presParOf" srcId="{CF5179BD-8A6C-466C-8715-6D404E994EE2}" destId="{56B78729-D259-4208-A88D-94FF60FB7911}" srcOrd="0" destOrd="0" presId="urn:microsoft.com/office/officeart/2005/8/layout/process4"/>
    <dgm:cxn modelId="{EC8F914D-BB20-4404-A7FA-FACD00A400C1}" type="presParOf" srcId="{55E9B64A-BC20-4326-ADE7-23CB2AD68480}" destId="{47453D04-FEE6-43A9-A692-C2AF0B723A6B}" srcOrd="9" destOrd="0" presId="urn:microsoft.com/office/officeart/2005/8/layout/process4"/>
    <dgm:cxn modelId="{87B58024-9F4C-4D29-9AA0-86159975F4B2}" type="presParOf" srcId="{55E9B64A-BC20-4326-ADE7-23CB2AD68480}" destId="{4204D652-821D-43C7-965A-B590DB350675}" srcOrd="10" destOrd="0" presId="urn:microsoft.com/office/officeart/2005/8/layout/process4"/>
    <dgm:cxn modelId="{AAF92682-DCB1-4C52-94EF-2187C1713DD6}" type="presParOf" srcId="{4204D652-821D-43C7-965A-B590DB350675}" destId="{98C6D187-1D6E-4B23-820A-668425FF81EA}" srcOrd="0" destOrd="0" presId="urn:microsoft.com/office/officeart/2005/8/layout/process4"/>
    <dgm:cxn modelId="{4A4E8F1B-DBDB-4CB7-922A-866113F0383D}" type="presParOf" srcId="{55E9B64A-BC20-4326-ADE7-23CB2AD68480}" destId="{350AD4FD-D004-495B-BFA5-0006FD4D54E0}" srcOrd="11" destOrd="0" presId="urn:microsoft.com/office/officeart/2005/8/layout/process4"/>
    <dgm:cxn modelId="{8758B421-CA97-493A-9C43-5922B9C58327}" type="presParOf" srcId="{55E9B64A-BC20-4326-ADE7-23CB2AD68480}" destId="{5863F3B7-EBF0-48F7-9AB5-CF4A348D87F9}" srcOrd="12" destOrd="0" presId="urn:microsoft.com/office/officeart/2005/8/layout/process4"/>
    <dgm:cxn modelId="{6B24F847-3D40-4552-ACB3-B5B2902C990D}" type="presParOf" srcId="{5863F3B7-EBF0-48F7-9AB5-CF4A348D87F9}" destId="{801B4471-707F-4610-9370-1EE3DC82A292}" srcOrd="0" destOrd="0" presId="urn:microsoft.com/office/officeart/2005/8/layout/process4"/>
    <dgm:cxn modelId="{A49D71B8-036C-4A98-9E4C-7C3AD23985A6}" type="presParOf" srcId="{55E9B64A-BC20-4326-ADE7-23CB2AD68480}" destId="{E61EC28F-1909-4C48-B2AF-93B4BC84B0B6}" srcOrd="13" destOrd="0" presId="urn:microsoft.com/office/officeart/2005/8/layout/process4"/>
    <dgm:cxn modelId="{25E55B35-5798-4824-8DAB-BD8E697C77B4}" type="presParOf" srcId="{55E9B64A-BC20-4326-ADE7-23CB2AD68480}" destId="{D4583E95-505A-4693-A007-D6BE0D2FEA97}" srcOrd="14" destOrd="0" presId="urn:microsoft.com/office/officeart/2005/8/layout/process4"/>
    <dgm:cxn modelId="{E1F15232-1FDA-451B-B957-C1A6DA0C2FA1}" type="presParOf" srcId="{D4583E95-505A-4693-A007-D6BE0D2FEA97}" destId="{F2EE69B5-4C13-496D-ABF6-CBA9F1C0E1C4}" srcOrd="0" destOrd="0" presId="urn:microsoft.com/office/officeart/2005/8/layout/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970E5-8574-459C-A73F-0032486F7B67}">
      <dsp:nvSpPr>
        <dsp:cNvPr id="0" name=""/>
        <dsp:cNvSpPr/>
      </dsp:nvSpPr>
      <dsp:spPr>
        <a:xfrm>
          <a:off x="0" y="7033878"/>
          <a:ext cx="10134600" cy="659513"/>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a:t>7.Conclusion</a:t>
          </a:r>
          <a:endParaRPr lang="en-IN" sz="3200" kern="1200" dirty="0"/>
        </a:p>
      </dsp:txBody>
      <dsp:txXfrm>
        <a:off x="0" y="7033878"/>
        <a:ext cx="10134600" cy="659513"/>
      </dsp:txXfrm>
    </dsp:sp>
    <dsp:sp modelId="{41E7CFC2-2A78-45A7-B835-BC2E3858F364}">
      <dsp:nvSpPr>
        <dsp:cNvPr id="0" name=""/>
        <dsp:cNvSpPr/>
      </dsp:nvSpPr>
      <dsp:spPr>
        <a:xfrm rot="10800000">
          <a:off x="0" y="6029440"/>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a:t>6.Advantages Of the Proposed System</a:t>
          </a:r>
          <a:endParaRPr lang="en-IN" sz="3200" kern="1200" dirty="0"/>
        </a:p>
      </dsp:txBody>
      <dsp:txXfrm rot="10800000">
        <a:off x="0" y="6029440"/>
        <a:ext cx="10134600" cy="659082"/>
      </dsp:txXfrm>
    </dsp:sp>
    <dsp:sp modelId="{66D4B7EC-3540-42C6-AC8E-83CDE10E5533}">
      <dsp:nvSpPr>
        <dsp:cNvPr id="0" name=""/>
        <dsp:cNvSpPr/>
      </dsp:nvSpPr>
      <dsp:spPr>
        <a:xfrm rot="10800000">
          <a:off x="0" y="5025001"/>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a:t>5.Performance Analysis</a:t>
          </a:r>
          <a:endParaRPr lang="en-IN" sz="3200" kern="1200" dirty="0"/>
        </a:p>
      </dsp:txBody>
      <dsp:txXfrm rot="10800000">
        <a:off x="0" y="5025001"/>
        <a:ext cx="10134600" cy="659082"/>
      </dsp:txXfrm>
    </dsp:sp>
    <dsp:sp modelId="{CF3A0F51-B081-4FAB-8E79-3D642355FE2B}">
      <dsp:nvSpPr>
        <dsp:cNvPr id="0" name=""/>
        <dsp:cNvSpPr/>
      </dsp:nvSpPr>
      <dsp:spPr>
        <a:xfrm rot="10800000">
          <a:off x="0" y="4020562"/>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a:t>4.Project Implementation</a:t>
          </a:r>
          <a:endParaRPr lang="en-IN" sz="3200" kern="1200" dirty="0"/>
        </a:p>
      </dsp:txBody>
      <dsp:txXfrm rot="10800000">
        <a:off x="0" y="4020562"/>
        <a:ext cx="10134600" cy="659082"/>
      </dsp:txXfrm>
    </dsp:sp>
    <dsp:sp modelId="{56B78729-D259-4208-A88D-94FF60FB7911}">
      <dsp:nvSpPr>
        <dsp:cNvPr id="0" name=""/>
        <dsp:cNvSpPr/>
      </dsp:nvSpPr>
      <dsp:spPr>
        <a:xfrm rot="10800000">
          <a:off x="0" y="3067794"/>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a:t>3.Machine Learning Techniques</a:t>
          </a:r>
          <a:endParaRPr lang="en-IN" sz="3200" kern="1200" dirty="0"/>
        </a:p>
      </dsp:txBody>
      <dsp:txXfrm rot="10800000">
        <a:off x="0" y="3067794"/>
        <a:ext cx="10134600" cy="659082"/>
      </dsp:txXfrm>
    </dsp:sp>
    <dsp:sp modelId="{98C6D187-1D6E-4B23-820A-668425FF81EA}">
      <dsp:nvSpPr>
        <dsp:cNvPr id="0" name=""/>
        <dsp:cNvSpPr/>
      </dsp:nvSpPr>
      <dsp:spPr>
        <a:xfrm rot="10800000">
          <a:off x="0" y="2011685"/>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a:t>2.Project Overview</a:t>
          </a:r>
          <a:endParaRPr lang="en-IN" sz="2800" kern="1200" dirty="0"/>
        </a:p>
      </dsp:txBody>
      <dsp:txXfrm rot="10800000">
        <a:off x="0" y="2011685"/>
        <a:ext cx="10134600" cy="659082"/>
      </dsp:txXfrm>
    </dsp:sp>
    <dsp:sp modelId="{801B4471-707F-4610-9370-1EE3DC82A292}">
      <dsp:nvSpPr>
        <dsp:cNvPr id="0" name=""/>
        <dsp:cNvSpPr/>
      </dsp:nvSpPr>
      <dsp:spPr>
        <a:xfrm rot="10800000">
          <a:off x="0" y="1007246"/>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a:t>1.Introduction</a:t>
          </a:r>
          <a:endParaRPr lang="en-IN" sz="2800" kern="1200" dirty="0"/>
        </a:p>
      </dsp:txBody>
      <dsp:txXfrm rot="10800000">
        <a:off x="0" y="1007246"/>
        <a:ext cx="10134600" cy="659082"/>
      </dsp:txXfrm>
    </dsp:sp>
    <dsp:sp modelId="{F2EE69B5-4C13-496D-ABF6-CBA9F1C0E1C4}">
      <dsp:nvSpPr>
        <dsp:cNvPr id="0" name=""/>
        <dsp:cNvSpPr/>
      </dsp:nvSpPr>
      <dsp:spPr>
        <a:xfrm rot="10800000">
          <a:off x="0" y="2808"/>
          <a:ext cx="10134600" cy="1014331"/>
        </a:xfrm>
        <a:prstGeom prst="upArrowCallou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a:lnSpc>
              <a:spcPct val="90000"/>
            </a:lnSpc>
            <a:spcBef>
              <a:spcPct val="0"/>
            </a:spcBef>
            <a:spcAft>
              <a:spcPct val="35000"/>
            </a:spcAft>
          </a:pPr>
          <a:r>
            <a:rPr lang="en-US" sz="4400" b="1" kern="1200">
              <a:latin typeface="Arial Black" panose="020B0A04020102020204" pitchFamily="34" charset="0"/>
            </a:rPr>
            <a:t>INDEX :</a:t>
          </a:r>
          <a:endParaRPr lang="en-IN" sz="4400" kern="1200" dirty="0">
            <a:latin typeface="Arial Black" panose="020B0A04020102020204" pitchFamily="34" charset="0"/>
          </a:endParaRPr>
        </a:p>
      </dsp:txBody>
      <dsp:txXfrm rot="10800000">
        <a:off x="0" y="2808"/>
        <a:ext cx="10134600" cy="6590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C666D-D2C1-41F4-BC3B-B21E2A15058F}" type="datetimeFigureOut">
              <a:rPr lang="en-IN" smtClean="0"/>
              <a:t>20-01-2026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F1CB7-D612-40E7-84E8-404F6944661D}" type="slidenum">
              <a:rPr lang="en-IN" smtClean="0"/>
              <a:t>‹#›</a:t>
            </a:fld>
            <a:endParaRPr lang="en-IN"/>
          </a:p>
        </p:txBody>
      </p:sp>
    </p:spTree>
    <p:extLst>
      <p:ext uri="{BB962C8B-B14F-4D97-AF65-F5344CB8AC3E}">
        <p14:creationId xmlns:p14="http://schemas.microsoft.com/office/powerpoint/2010/main" val="260182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EF1CB7-D612-40E7-84E8-404F6944661D}" type="slidenum">
              <a:rPr lang="en-IN" smtClean="0"/>
              <a:t>10</a:t>
            </a:fld>
            <a:endParaRPr lang="en-IN"/>
          </a:p>
        </p:txBody>
      </p:sp>
    </p:spTree>
    <p:extLst>
      <p:ext uri="{BB962C8B-B14F-4D97-AF65-F5344CB8AC3E}">
        <p14:creationId xmlns:p14="http://schemas.microsoft.com/office/powerpoint/2010/main" val="350043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EF1CB7-D612-40E7-84E8-404F6944661D}" type="slidenum">
              <a:rPr lang="en-IN" smtClean="0"/>
              <a:t>20</a:t>
            </a:fld>
            <a:endParaRPr lang="en-IN"/>
          </a:p>
        </p:txBody>
      </p:sp>
    </p:spTree>
    <p:extLst>
      <p:ext uri="{BB962C8B-B14F-4D97-AF65-F5344CB8AC3E}">
        <p14:creationId xmlns:p14="http://schemas.microsoft.com/office/powerpoint/2010/main" val="236539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EF1CB7-D612-40E7-84E8-404F6944661D}" type="slidenum">
              <a:rPr lang="en-IN" smtClean="0"/>
              <a:t>25</a:t>
            </a:fld>
            <a:endParaRPr lang="en-IN"/>
          </a:p>
        </p:txBody>
      </p:sp>
    </p:spTree>
    <p:extLst>
      <p:ext uri="{BB962C8B-B14F-4D97-AF65-F5344CB8AC3E}">
        <p14:creationId xmlns:p14="http://schemas.microsoft.com/office/powerpoint/2010/main" val="238331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958" y="3195640"/>
            <a:ext cx="15544085" cy="22050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2743915" y="5829301"/>
            <a:ext cx="12800171" cy="2628900"/>
          </a:xfrm>
          <a:prstGeom prst="rect">
            <a:avLst/>
          </a:prstGeom>
        </p:spPr>
        <p:txBody>
          <a:bodyPr/>
          <a:lstStyle>
            <a:lvl1pPr marL="0" indent="0" algn="ctr">
              <a:buNone/>
              <a:defRPr>
                <a:solidFill>
                  <a:schemeClr val="tx1">
                    <a:tint val="75000"/>
                  </a:schemeClr>
                </a:solidFill>
              </a:defRPr>
            </a:lvl1pPr>
            <a:lvl2pPr marL="514144" indent="0" algn="ctr">
              <a:buNone/>
              <a:defRPr>
                <a:solidFill>
                  <a:schemeClr val="tx1">
                    <a:tint val="75000"/>
                  </a:schemeClr>
                </a:solidFill>
              </a:defRPr>
            </a:lvl2pPr>
            <a:lvl3pPr marL="1029153" indent="0" algn="ctr">
              <a:buNone/>
              <a:defRPr>
                <a:solidFill>
                  <a:schemeClr val="tx1">
                    <a:tint val="75000"/>
                  </a:schemeClr>
                </a:solidFill>
              </a:defRPr>
            </a:lvl3pPr>
            <a:lvl4pPr marL="1543297" indent="0" algn="ctr">
              <a:buNone/>
              <a:defRPr>
                <a:solidFill>
                  <a:schemeClr val="tx1">
                    <a:tint val="75000"/>
                  </a:schemeClr>
                </a:solidFill>
              </a:defRPr>
            </a:lvl4pPr>
            <a:lvl5pPr marL="2058305" indent="0" algn="ctr">
              <a:buNone/>
              <a:defRPr>
                <a:solidFill>
                  <a:schemeClr val="tx1">
                    <a:tint val="75000"/>
                  </a:schemeClr>
                </a:solidFill>
              </a:defRPr>
            </a:lvl5pPr>
            <a:lvl6pPr marL="2572450" indent="0" algn="ctr">
              <a:buNone/>
              <a:defRPr>
                <a:solidFill>
                  <a:schemeClr val="tx1">
                    <a:tint val="75000"/>
                  </a:schemeClr>
                </a:solidFill>
              </a:defRPr>
            </a:lvl6pPr>
            <a:lvl7pPr marL="3087458" indent="0" algn="ctr">
              <a:buNone/>
              <a:defRPr>
                <a:solidFill>
                  <a:schemeClr val="tx1">
                    <a:tint val="75000"/>
                  </a:schemeClr>
                </a:solidFill>
              </a:defRPr>
            </a:lvl7pPr>
            <a:lvl8pPr marL="3601602" indent="0" algn="ctr">
              <a:buNone/>
              <a:defRPr>
                <a:solidFill>
                  <a:schemeClr val="tx1">
                    <a:tint val="75000"/>
                  </a:schemeClr>
                </a:solidFill>
              </a:defRPr>
            </a:lvl8pPr>
            <a:lvl9pPr marL="411661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655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0" name="Title 9"/>
          <p:cNvSpPr>
            <a:spLocks noGrp="1"/>
          </p:cNvSpPr>
          <p:nvPr>
            <p:ph type="title"/>
          </p:nvPr>
        </p:nvSpPr>
        <p:spPr>
          <a:xfrm>
            <a:off x="914639" y="411956"/>
            <a:ext cx="16458724" cy="1714500"/>
          </a:xfrm>
          <a:prstGeom prst="rect">
            <a:avLst/>
          </a:prstGeom>
        </p:spPr>
        <p:txBody>
          <a:bodyPr/>
          <a:lstStyle/>
          <a:p>
            <a:r>
              <a:rPr lang="en-US"/>
              <a:t>Click to edit Master title style</a:t>
            </a:r>
          </a:p>
        </p:txBody>
      </p:sp>
      <p:sp>
        <p:nvSpPr>
          <p:cNvPr id="11" name="Date Placeholder 10"/>
          <p:cNvSpPr>
            <a:spLocks noGrp="1"/>
          </p:cNvSpPr>
          <p:nvPr>
            <p:ph type="dt" sz="half" idx="10"/>
          </p:nvPr>
        </p:nvSpPr>
        <p:spPr/>
        <p:txBody>
          <a:bodyPr/>
          <a:lstStyle/>
          <a:p>
            <a:fld id="{1D8BD707-D9CF-40AE-B4C6-C98DA3205C09}" type="datetimeFigureOut">
              <a:rPr lang="en-US" smtClean="0"/>
              <a:pPr/>
              <a:t>1/20/2026</a:t>
            </a:fld>
            <a:endParaRPr lang="en-US"/>
          </a:p>
        </p:txBody>
      </p:sp>
      <p:sp>
        <p:nvSpPr>
          <p:cNvPr id="12" name="Slide Number Placeholder 11"/>
          <p:cNvSpPr>
            <a:spLocks noGrp="1"/>
          </p:cNvSpPr>
          <p:nvPr>
            <p:ph type="sldNum" sz="quarter" idx="11"/>
          </p:nvPr>
        </p:nvSpPr>
        <p:spPr/>
        <p:txBody>
          <a:bodyPr/>
          <a:lstStyle/>
          <a:p>
            <a:fld id="{B6F15528-21DE-4FAA-801E-634DDDAF4B2B}" type="slidenum">
              <a:rPr lang="en-US" smtClean="0"/>
              <a:pPr/>
              <a:t>‹#›</a:t>
            </a:fld>
            <a:endParaRPr lang="en-US"/>
          </a:p>
        </p:txBody>
      </p:sp>
      <p:sp>
        <p:nvSpPr>
          <p:cNvPr id="13" name="Footer Placeholder 12"/>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64735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26586" y="1943101"/>
            <a:ext cx="16458724" cy="17145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7" name="Text Placeholder 6"/>
          <p:cNvSpPr>
            <a:spLocks noGrp="1"/>
          </p:cNvSpPr>
          <p:nvPr>
            <p:ph type="body" sz="quarter" idx="13"/>
          </p:nvPr>
        </p:nvSpPr>
        <p:spPr>
          <a:xfrm>
            <a:off x="16461106" y="1485901"/>
            <a:ext cx="1371958" cy="1371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281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51811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914400" y="9534529"/>
            <a:ext cx="4267200" cy="547688"/>
          </a:xfrm>
          <a:prstGeom prst="rect">
            <a:avLst/>
          </a:prstGeom>
        </p:spPr>
        <p:txBody>
          <a:bodyPr vert="horz" lIns="91440" tIns="45720" rIns="91440" bIns="45720" rtlCol="0" anchor="ctr"/>
          <a:lstStyle>
            <a:lvl1pPr algn="l">
              <a:defRPr sz="1347">
                <a:solidFill>
                  <a:srgbClr val="002060"/>
                </a:solidFill>
                <a:latin typeface="Cambria" pitchFamily="18" charset="0"/>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6248401" y="9534529"/>
            <a:ext cx="5791200" cy="547688"/>
          </a:xfrm>
          <a:prstGeom prst="rect">
            <a:avLst/>
          </a:prstGeom>
        </p:spPr>
        <p:txBody>
          <a:bodyPr vert="horz" lIns="91440" tIns="45720" rIns="91440" bIns="45720" rtlCol="0" anchor="ctr"/>
          <a:lstStyle>
            <a:lvl1pPr algn="ctr">
              <a:defRPr sz="1347">
                <a:solidFill>
                  <a:srgbClr val="002060"/>
                </a:solidFill>
                <a:latin typeface="Cambria" pitchFamily="18" charset="0"/>
              </a:defRPr>
            </a:lvl1pPr>
          </a:lstStyle>
          <a:p>
            <a:endParaRPr lang="en-US"/>
          </a:p>
        </p:txBody>
      </p:sp>
      <p:sp>
        <p:nvSpPr>
          <p:cNvPr id="6" name="Slide Number Placeholder 5"/>
          <p:cNvSpPr>
            <a:spLocks noGrp="1"/>
          </p:cNvSpPr>
          <p:nvPr>
            <p:ph type="sldNum" sz="quarter" idx="4"/>
          </p:nvPr>
        </p:nvSpPr>
        <p:spPr>
          <a:xfrm>
            <a:off x="13106402" y="9534529"/>
            <a:ext cx="4267200" cy="547688"/>
          </a:xfrm>
          <a:prstGeom prst="rect">
            <a:avLst/>
          </a:prstGeom>
        </p:spPr>
        <p:txBody>
          <a:bodyPr vert="horz" lIns="91440" tIns="45720" rIns="91440" bIns="45720" rtlCol="0" anchor="ctr"/>
          <a:lstStyle>
            <a:lvl1pPr algn="r">
              <a:defRPr sz="1347">
                <a:solidFill>
                  <a:srgbClr val="002060"/>
                </a:solidFill>
                <a:latin typeface="Cambria" pitchFamily="18" charset="0"/>
              </a:defRPr>
            </a:lvl1pPr>
          </a:lstStyle>
          <a:p>
            <a:fld id="{B6F15528-21DE-4FAA-801E-634DDDAF4B2B}" type="slidenum">
              <a:rPr lang="en-US" smtClean="0"/>
              <a:pPr/>
              <a:t>‹#›</a:t>
            </a:fld>
            <a:endParaRPr lang="en-US"/>
          </a:p>
        </p:txBody>
      </p:sp>
      <p:sp>
        <p:nvSpPr>
          <p:cNvPr id="7" name="Rectangle 6"/>
          <p:cNvSpPr/>
          <p:nvPr/>
        </p:nvSpPr>
        <p:spPr>
          <a:xfrm>
            <a:off x="1941225" y="0"/>
            <a:ext cx="12594567" cy="13990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29153" rtl="0" eaLnBrk="1" fontAlgn="auto" latinLnBrk="0" hangingPunct="1">
              <a:lnSpc>
                <a:spcPct val="100000"/>
              </a:lnSpc>
              <a:spcBef>
                <a:spcPts val="0"/>
              </a:spcBef>
              <a:spcAft>
                <a:spcPts val="0"/>
              </a:spcAft>
              <a:buClrTx/>
              <a:buSzTx/>
              <a:buFontTx/>
              <a:buNone/>
              <a:defRPr/>
            </a:pPr>
            <a:endParaRPr kumimoji="0" lang="en-US" sz="2028" b="0" i="0" u="none" strike="noStrike" kern="1200" cap="none" spc="0" normalizeH="0" baseline="0" noProof="0">
              <a:ln>
                <a:noFill/>
              </a:ln>
              <a:solidFill>
                <a:prstClr val="white"/>
              </a:solidFill>
              <a:effectLst/>
              <a:uLnTx/>
              <a:uFillTx/>
              <a:latin typeface="Book Antiqua"/>
              <a:ea typeface="+mn-ea"/>
              <a:cs typeface="+mn-cs"/>
            </a:endParaRPr>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34" y="3"/>
            <a:ext cx="1712563" cy="133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887" y="1491070"/>
            <a:ext cx="18292762" cy="6857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29153" rtl="0" eaLnBrk="1" fontAlgn="auto" latinLnBrk="0" hangingPunct="1">
              <a:lnSpc>
                <a:spcPct val="100000"/>
              </a:lnSpc>
              <a:spcBef>
                <a:spcPts val="0"/>
              </a:spcBef>
              <a:spcAft>
                <a:spcPts val="0"/>
              </a:spcAft>
              <a:buClrTx/>
              <a:buSzTx/>
              <a:buFontTx/>
              <a:buNone/>
              <a:defRPr/>
            </a:pPr>
            <a:endParaRPr kumimoji="0" lang="en-IN" sz="2028" b="0" i="0" u="none" strike="noStrike" kern="1200" cap="none" spc="0" normalizeH="0" baseline="0" noProof="0">
              <a:ln>
                <a:noFill/>
              </a:ln>
              <a:solidFill>
                <a:prstClr val="white"/>
              </a:solidFill>
              <a:effectLst/>
              <a:uLnTx/>
              <a:uFillTx/>
              <a:latin typeface="Book Antiqua"/>
              <a:ea typeface="+mn-ea"/>
              <a:cs typeface="+mn-cs"/>
            </a:endParaRPr>
          </a:p>
        </p:txBody>
      </p:sp>
      <p:sp>
        <p:nvSpPr>
          <p:cNvPr id="10" name="TextBox 9"/>
          <p:cNvSpPr txBox="1"/>
          <p:nvPr/>
        </p:nvSpPr>
        <p:spPr>
          <a:xfrm>
            <a:off x="14505317" y="1"/>
            <a:ext cx="3782684" cy="647228"/>
          </a:xfrm>
          <a:prstGeom prst="rect">
            <a:avLst/>
          </a:prstGeom>
          <a:noFill/>
        </p:spPr>
        <p:txBody>
          <a:bodyPr wrap="square" rtlCol="0">
            <a:spAutoFit/>
          </a:bodyPr>
          <a:lstStyle/>
          <a:p>
            <a:pPr marL="0" marR="0" lvl="0" indent="0" algn="l" defTabSz="1029153" rtl="0" eaLnBrk="1" fontAlgn="auto" latinLnBrk="0" hangingPunct="1">
              <a:lnSpc>
                <a:spcPct val="100000"/>
              </a:lnSpc>
              <a:spcBef>
                <a:spcPts val="0"/>
              </a:spcBef>
              <a:spcAft>
                <a:spcPts val="0"/>
              </a:spcAft>
              <a:buClrTx/>
              <a:buSzTx/>
              <a:buFontTx/>
              <a:buNone/>
              <a:defRPr/>
            </a:pPr>
            <a:r>
              <a:rPr kumimoji="0" lang="en-IN" sz="1803" b="0" i="0" u="none" strike="noStrike" kern="1200" cap="none" spc="0" normalizeH="0" baseline="0" noProof="0" dirty="0">
                <a:ln>
                  <a:noFill/>
                </a:ln>
                <a:solidFill>
                  <a:srgbClr val="002060"/>
                </a:solidFill>
                <a:effectLst/>
                <a:uLnTx/>
                <a:uFillTx/>
                <a:latin typeface="Cambria" pitchFamily="18" charset="0"/>
                <a:ea typeface="Cambria" pitchFamily="18" charset="0"/>
                <a:cs typeface="Arial" panose="020B0604020202090204" pitchFamily="34" charset="0"/>
              </a:rPr>
              <a:t>VIDYA VIKAS INSTITUTE OF ENGINEERING &amp; TECHNOLOGY</a:t>
            </a:r>
          </a:p>
        </p:txBody>
      </p:sp>
      <p:sp>
        <p:nvSpPr>
          <p:cNvPr id="11" name="Rectangle 10"/>
          <p:cNvSpPr/>
          <p:nvPr/>
        </p:nvSpPr>
        <p:spPr>
          <a:xfrm>
            <a:off x="-5649" y="1632016"/>
            <a:ext cx="18292762" cy="178826"/>
          </a:xfrm>
          <a:prstGeom prst="rect">
            <a:avLst/>
          </a:prstGeom>
          <a:solidFill>
            <a:srgbClr val="D60093"/>
          </a:solidFill>
        </p:spPr>
        <p:txBody>
          <a:bodyPr wrap="square" lIns="0" tIns="0" rIns="0" bIns="0" rtlCol="0"/>
          <a:lstStyle/>
          <a:p>
            <a:pPr marL="0" marR="0" lvl="0" indent="0" algn="l" defTabSz="1029153" rtl="0" eaLnBrk="1" fontAlgn="auto" latinLnBrk="0" hangingPunct="1">
              <a:lnSpc>
                <a:spcPct val="100000"/>
              </a:lnSpc>
              <a:spcBef>
                <a:spcPts val="0"/>
              </a:spcBef>
              <a:spcAft>
                <a:spcPts val="0"/>
              </a:spcAft>
              <a:buClrTx/>
              <a:buSzTx/>
              <a:buFontTx/>
              <a:buNone/>
              <a:defRPr/>
            </a:pPr>
            <a:endParaRPr kumimoji="0" lang="en-IN" sz="2028" b="0" i="0" u="none" strike="noStrike" kern="1200" cap="none" spc="0" normalizeH="0" baseline="0" noProof="0">
              <a:ln>
                <a:noFill/>
              </a:ln>
              <a:solidFill>
                <a:prstClr val="black"/>
              </a:solidFill>
              <a:effectLst/>
              <a:uLnTx/>
              <a:uFillTx/>
              <a:latin typeface="Book Antiqua"/>
              <a:ea typeface="+mn-ea"/>
              <a:cs typeface="+mn-cs"/>
            </a:endParaRPr>
          </a:p>
        </p:txBody>
      </p:sp>
    </p:spTree>
    <p:extLst>
      <p:ext uri="{BB962C8B-B14F-4D97-AF65-F5344CB8AC3E}">
        <p14:creationId xmlns:p14="http://schemas.microsoft.com/office/powerpoint/2010/main" val="308344914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xStyles>
    <p:titleStyle>
      <a:lvl1pPr algn="ctr" defTabSz="1029153" rtl="0" eaLnBrk="1" latinLnBrk="0" hangingPunct="1">
        <a:spcBef>
          <a:spcPct val="0"/>
        </a:spcBef>
        <a:buNone/>
        <a:defRPr sz="4953" kern="1200">
          <a:solidFill>
            <a:schemeClr val="tx1"/>
          </a:solidFill>
          <a:latin typeface="+mj-lt"/>
          <a:ea typeface="+mj-ea"/>
          <a:cs typeface="+mj-cs"/>
        </a:defRPr>
      </a:lvl1pPr>
    </p:titleStyle>
    <p:bodyStyle>
      <a:lvl1pPr marL="386256" indent="-386256" algn="l" defTabSz="1029153" rtl="0" eaLnBrk="1" latinLnBrk="0" hangingPunct="1">
        <a:spcBef>
          <a:spcPct val="20000"/>
        </a:spcBef>
        <a:buFont typeface="Arial" panose="020B0604020202090204" pitchFamily="34" charset="0"/>
        <a:buChar char="•"/>
        <a:defRPr sz="3599" kern="1200">
          <a:solidFill>
            <a:schemeClr val="tx1"/>
          </a:solidFill>
          <a:latin typeface="+mn-lt"/>
          <a:ea typeface="+mn-ea"/>
          <a:cs typeface="+mn-cs"/>
        </a:defRPr>
      </a:lvl1pPr>
      <a:lvl2pPr marL="836457" indent="-321448" algn="l" defTabSz="1029153" rtl="0" eaLnBrk="1" latinLnBrk="0" hangingPunct="1">
        <a:spcBef>
          <a:spcPct val="20000"/>
        </a:spcBef>
        <a:buFont typeface="Arial" panose="020B0604020202090204" pitchFamily="34" charset="0"/>
        <a:buChar char="–"/>
        <a:defRPr sz="3150" kern="1200">
          <a:solidFill>
            <a:schemeClr val="tx1"/>
          </a:solidFill>
          <a:latin typeface="+mn-lt"/>
          <a:ea typeface="+mn-ea"/>
          <a:cs typeface="+mn-cs"/>
        </a:defRPr>
      </a:lvl2pPr>
      <a:lvl3pPr marL="1286657" indent="-257504" algn="l" defTabSz="1029153" rtl="0" eaLnBrk="1" latinLnBrk="0" hangingPunct="1">
        <a:spcBef>
          <a:spcPct val="20000"/>
        </a:spcBef>
        <a:buFont typeface="Arial" panose="020B0604020202090204" pitchFamily="34" charset="0"/>
        <a:buChar char="•"/>
        <a:defRPr sz="2701" kern="1200">
          <a:solidFill>
            <a:schemeClr val="tx1"/>
          </a:solidFill>
          <a:latin typeface="+mn-lt"/>
          <a:ea typeface="+mn-ea"/>
          <a:cs typeface="+mn-cs"/>
        </a:defRPr>
      </a:lvl3pPr>
      <a:lvl4pPr marL="1800801"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4pPr>
      <a:lvl5pPr marL="2314945"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5pPr>
      <a:lvl6pPr marL="2829954"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6pPr>
      <a:lvl7pPr marL="3344098"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7pPr>
      <a:lvl8pPr marL="3859106"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8pPr>
      <a:lvl9pPr marL="4373251" indent="-257504" algn="l" defTabSz="1029153" rtl="0" eaLnBrk="1" latinLnBrk="0" hangingPunct="1">
        <a:spcBef>
          <a:spcPct val="20000"/>
        </a:spcBef>
        <a:buFont typeface="Arial" panose="020B0604020202090204" pitchFamily="34" charset="0"/>
        <a:buChar char="•"/>
        <a:defRPr sz="2252" kern="1200">
          <a:solidFill>
            <a:schemeClr val="tx1"/>
          </a:solidFill>
          <a:latin typeface="+mn-lt"/>
          <a:ea typeface="+mn-ea"/>
          <a:cs typeface="+mn-cs"/>
        </a:defRPr>
      </a:lvl9pPr>
    </p:bodyStyle>
    <p:otherStyle>
      <a:defPPr>
        <a:defRPr lang="en-US"/>
      </a:defPPr>
      <a:lvl1pPr marL="0" algn="l" defTabSz="1029153" rtl="0" eaLnBrk="1" latinLnBrk="0" hangingPunct="1">
        <a:defRPr sz="2028" kern="1200">
          <a:solidFill>
            <a:schemeClr val="tx1"/>
          </a:solidFill>
          <a:latin typeface="+mn-lt"/>
          <a:ea typeface="+mn-ea"/>
          <a:cs typeface="+mn-cs"/>
        </a:defRPr>
      </a:lvl1pPr>
      <a:lvl2pPr marL="514144" algn="l" defTabSz="1029153" rtl="0" eaLnBrk="1" latinLnBrk="0" hangingPunct="1">
        <a:defRPr sz="2028" kern="1200">
          <a:solidFill>
            <a:schemeClr val="tx1"/>
          </a:solidFill>
          <a:latin typeface="+mn-lt"/>
          <a:ea typeface="+mn-ea"/>
          <a:cs typeface="+mn-cs"/>
        </a:defRPr>
      </a:lvl2pPr>
      <a:lvl3pPr marL="1029153" algn="l" defTabSz="1029153" rtl="0" eaLnBrk="1" latinLnBrk="0" hangingPunct="1">
        <a:defRPr sz="2028" kern="1200">
          <a:solidFill>
            <a:schemeClr val="tx1"/>
          </a:solidFill>
          <a:latin typeface="+mn-lt"/>
          <a:ea typeface="+mn-ea"/>
          <a:cs typeface="+mn-cs"/>
        </a:defRPr>
      </a:lvl3pPr>
      <a:lvl4pPr marL="1543297" algn="l" defTabSz="1029153" rtl="0" eaLnBrk="1" latinLnBrk="0" hangingPunct="1">
        <a:defRPr sz="2028" kern="1200">
          <a:solidFill>
            <a:schemeClr val="tx1"/>
          </a:solidFill>
          <a:latin typeface="+mn-lt"/>
          <a:ea typeface="+mn-ea"/>
          <a:cs typeface="+mn-cs"/>
        </a:defRPr>
      </a:lvl4pPr>
      <a:lvl5pPr marL="2058305" algn="l" defTabSz="1029153" rtl="0" eaLnBrk="1" latinLnBrk="0" hangingPunct="1">
        <a:defRPr sz="2028" kern="1200">
          <a:solidFill>
            <a:schemeClr val="tx1"/>
          </a:solidFill>
          <a:latin typeface="+mn-lt"/>
          <a:ea typeface="+mn-ea"/>
          <a:cs typeface="+mn-cs"/>
        </a:defRPr>
      </a:lvl5pPr>
      <a:lvl6pPr marL="2572450" algn="l" defTabSz="1029153" rtl="0" eaLnBrk="1" latinLnBrk="0" hangingPunct="1">
        <a:defRPr sz="2028" kern="1200">
          <a:solidFill>
            <a:schemeClr val="tx1"/>
          </a:solidFill>
          <a:latin typeface="+mn-lt"/>
          <a:ea typeface="+mn-ea"/>
          <a:cs typeface="+mn-cs"/>
        </a:defRPr>
      </a:lvl6pPr>
      <a:lvl7pPr marL="3087458" algn="l" defTabSz="1029153" rtl="0" eaLnBrk="1" latinLnBrk="0" hangingPunct="1">
        <a:defRPr sz="2028" kern="1200">
          <a:solidFill>
            <a:schemeClr val="tx1"/>
          </a:solidFill>
          <a:latin typeface="+mn-lt"/>
          <a:ea typeface="+mn-ea"/>
          <a:cs typeface="+mn-cs"/>
        </a:defRPr>
      </a:lvl7pPr>
      <a:lvl8pPr marL="3601602" algn="l" defTabSz="1029153" rtl="0" eaLnBrk="1" latinLnBrk="0" hangingPunct="1">
        <a:defRPr sz="2028" kern="1200">
          <a:solidFill>
            <a:schemeClr val="tx1"/>
          </a:solidFill>
          <a:latin typeface="+mn-lt"/>
          <a:ea typeface="+mn-ea"/>
          <a:cs typeface="+mn-cs"/>
        </a:defRPr>
      </a:lvl8pPr>
      <a:lvl9pPr marL="4116611" algn="l" defTabSz="1029153" rtl="0" eaLnBrk="1" latinLnBrk="0" hangingPunct="1">
        <a:defRPr sz="20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705B82-B048-2FEF-9E44-8261F4F95752}"/>
              </a:ext>
            </a:extLst>
          </p:cNvPr>
          <p:cNvSpPr>
            <a:spLocks noGrp="1"/>
          </p:cNvSpPr>
          <p:nvPr>
            <p:ph type="title"/>
          </p:nvPr>
        </p:nvSpPr>
        <p:spPr>
          <a:xfrm>
            <a:off x="2057400" y="114300"/>
            <a:ext cx="12344400" cy="1028700"/>
          </a:xfrm>
        </p:spPr>
        <p:txBody>
          <a:bodyPr/>
          <a:lstStyle/>
          <a:p>
            <a:pPr>
              <a:lnSpc>
                <a:spcPct val="100000"/>
              </a:lnSpc>
            </a:pPr>
            <a:r>
              <a:rPr lang="en-US" sz="3600" dirty="0">
                <a:solidFill>
                  <a:schemeClr val="bg1"/>
                </a:solidFill>
                <a:latin typeface="Times New Roman" panose="02020503050405090304" pitchFamily="18" charset="0"/>
                <a:cs typeface="Times New Roman" panose="02020503050405090304" pitchFamily="18" charset="0"/>
              </a:rPr>
              <a:t>Department of BCA,</a:t>
            </a:r>
            <a:br>
              <a:rPr lang="en-US" sz="3600" dirty="0">
                <a:solidFill>
                  <a:schemeClr val="bg1"/>
                </a:solidFill>
                <a:latin typeface="Times New Roman" panose="02020503050405090304" pitchFamily="18" charset="0"/>
                <a:cs typeface="Times New Roman" panose="02020503050405090304" pitchFamily="18" charset="0"/>
              </a:rPr>
            </a:br>
            <a:r>
              <a:rPr lang="en-US" sz="3600" dirty="0">
                <a:solidFill>
                  <a:schemeClr val="bg1"/>
                </a:solidFill>
                <a:latin typeface="Times New Roman" panose="02020503050405090304" pitchFamily="18" charset="0"/>
                <a:cs typeface="Times New Roman" panose="02020503050405090304" pitchFamily="18" charset="0"/>
              </a:rPr>
              <a:t>Project presentation</a:t>
            </a:r>
            <a:r>
              <a:rPr lang="en-US" sz="6600" dirty="0">
                <a:solidFill>
                  <a:schemeClr val="bg1"/>
                </a:solidFill>
                <a:latin typeface="Times New Roman" panose="02020503050405090304" pitchFamily="18" charset="0"/>
                <a:cs typeface="Times New Roman" panose="02020503050405090304" pitchFamily="18" charset="0"/>
              </a:rPr>
              <a:t/>
            </a:r>
            <a:br>
              <a:rPr lang="en-US" sz="6600" dirty="0">
                <a:solidFill>
                  <a:schemeClr val="bg1"/>
                </a:solidFill>
                <a:latin typeface="Times New Roman" panose="02020503050405090304" pitchFamily="18" charset="0"/>
                <a:cs typeface="Times New Roman" panose="02020503050405090304" pitchFamily="18" charset="0"/>
              </a:rPr>
            </a:br>
            <a:endParaRPr lang="en-IN" sz="6000" dirty="0"/>
          </a:p>
        </p:txBody>
      </p:sp>
      <p:sp>
        <p:nvSpPr>
          <p:cNvPr id="4" name="TextBox 3">
            <a:extLst>
              <a:ext uri="{FF2B5EF4-FFF2-40B4-BE49-F238E27FC236}">
                <a16:creationId xmlns="" xmlns:a16="http://schemas.microsoft.com/office/drawing/2014/main" id="{3B97E27B-8FB8-00D3-48E0-9E8A2496E5E8}"/>
              </a:ext>
            </a:extLst>
          </p:cNvPr>
          <p:cNvSpPr txBox="1"/>
          <p:nvPr/>
        </p:nvSpPr>
        <p:spPr>
          <a:xfrm>
            <a:off x="3429000" y="3593087"/>
            <a:ext cx="12344400" cy="1619098"/>
          </a:xfrm>
          <a:prstGeom prst="rect">
            <a:avLst/>
          </a:prstGeom>
          <a:noFill/>
        </p:spPr>
        <p:txBody>
          <a:bodyPr wrap="square">
            <a:spAutoFit/>
          </a:bodyPr>
          <a:lstStyle/>
          <a:p>
            <a:pPr algn="l">
              <a:lnSpc>
                <a:spcPts val="5862"/>
              </a:lnSpc>
            </a:pPr>
            <a:r>
              <a:rPr lang="en-US" sz="6000" b="1" dirty="0">
                <a:solidFill>
                  <a:srgbClr val="2D23AD"/>
                </a:solidFill>
                <a:latin typeface="Arial Black" panose="020B0A04020102020204" pitchFamily="34" charset="0"/>
              </a:rPr>
              <a:t>“ Liver  Disease Prediction using Ensemble Technique ”</a:t>
            </a:r>
            <a:endParaRPr lang="en-US" sz="6000" b="1" dirty="0">
              <a:solidFill>
                <a:srgbClr val="2D23AD"/>
              </a:solidFill>
              <a:latin typeface="Arial Black" panose="020B0A04020102020204" pitchFamily="34" charset="0"/>
              <a:ea typeface="Montserrat Heavy"/>
              <a:cs typeface="Montserrat Heavy"/>
              <a:sym typeface="Montserrat Heavy"/>
            </a:endParaRPr>
          </a:p>
        </p:txBody>
      </p:sp>
      <p:sp>
        <p:nvSpPr>
          <p:cNvPr id="6" name="TextBox 5">
            <a:extLst>
              <a:ext uri="{FF2B5EF4-FFF2-40B4-BE49-F238E27FC236}">
                <a16:creationId xmlns="" xmlns:a16="http://schemas.microsoft.com/office/drawing/2014/main" id="{A1592155-DB47-7309-ED60-FF05EBF34AC5}"/>
              </a:ext>
            </a:extLst>
          </p:cNvPr>
          <p:cNvSpPr txBox="1"/>
          <p:nvPr/>
        </p:nvSpPr>
        <p:spPr>
          <a:xfrm>
            <a:off x="1752600" y="6422163"/>
            <a:ext cx="9157252" cy="461665"/>
          </a:xfrm>
          <a:prstGeom prst="rect">
            <a:avLst/>
          </a:prstGeom>
          <a:noFill/>
        </p:spPr>
        <p:txBody>
          <a:bodyPr wrap="square">
            <a:spAutoFit/>
          </a:bodyPr>
          <a:lstStyle/>
          <a:p>
            <a:endParaRPr lang="en-US" sz="2400" b="1" dirty="0"/>
          </a:p>
        </p:txBody>
      </p:sp>
      <p:sp>
        <p:nvSpPr>
          <p:cNvPr id="8" name="TextBox 7">
            <a:extLst>
              <a:ext uri="{FF2B5EF4-FFF2-40B4-BE49-F238E27FC236}">
                <a16:creationId xmlns="" xmlns:a16="http://schemas.microsoft.com/office/drawing/2014/main" id="{2A30D5D1-38D0-F67B-7C3E-DE6AF6082D5B}"/>
              </a:ext>
            </a:extLst>
          </p:cNvPr>
          <p:cNvSpPr txBox="1"/>
          <p:nvPr/>
        </p:nvSpPr>
        <p:spPr>
          <a:xfrm>
            <a:off x="13182600" y="6422163"/>
            <a:ext cx="2971800" cy="461665"/>
          </a:xfrm>
          <a:prstGeom prst="rect">
            <a:avLst/>
          </a:prstGeom>
          <a:noFill/>
        </p:spPr>
        <p:txBody>
          <a:bodyPr wrap="square">
            <a:spAutoFit/>
          </a:bodyPr>
          <a:lstStyle/>
          <a:p>
            <a:endParaRPr lang="en-US" sz="2400" dirty="0"/>
          </a:p>
        </p:txBody>
      </p:sp>
      <p:cxnSp>
        <p:nvCxnSpPr>
          <p:cNvPr id="9" name="Straight Connector 8">
            <a:extLst>
              <a:ext uri="{FF2B5EF4-FFF2-40B4-BE49-F238E27FC236}">
                <a16:creationId xmlns="" xmlns:a16="http://schemas.microsoft.com/office/drawing/2014/main" id="{9DC891BF-D38F-D23D-4DA2-BEFCB4720E08}"/>
              </a:ext>
            </a:extLst>
          </p:cNvPr>
          <p:cNvCxnSpPr/>
          <p:nvPr/>
        </p:nvCxnSpPr>
        <p:spPr>
          <a:xfrm flipV="1">
            <a:off x="7924800" y="5295900"/>
            <a:ext cx="10210800" cy="7620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1" name="Group 16">
            <a:extLst>
              <a:ext uri="{FF2B5EF4-FFF2-40B4-BE49-F238E27FC236}">
                <a16:creationId xmlns="" xmlns:a16="http://schemas.microsoft.com/office/drawing/2014/main" id="{2A5036A5-F8F8-959E-71A3-3C34D6A31BFF}"/>
              </a:ext>
            </a:extLst>
          </p:cNvPr>
          <p:cNvGrpSpPr/>
          <p:nvPr/>
        </p:nvGrpSpPr>
        <p:grpSpPr>
          <a:xfrm>
            <a:off x="533400" y="2401396"/>
            <a:ext cx="151852" cy="151852"/>
            <a:chOff x="0" y="0"/>
            <a:chExt cx="812800" cy="812800"/>
          </a:xfrm>
          <a:solidFill>
            <a:srgbClr val="FF33CC"/>
          </a:solidFill>
        </p:grpSpPr>
        <p:sp>
          <p:nvSpPr>
            <p:cNvPr id="12" name="Freeform 17">
              <a:extLst>
                <a:ext uri="{FF2B5EF4-FFF2-40B4-BE49-F238E27FC236}">
                  <a16:creationId xmlns="" xmlns:a16="http://schemas.microsoft.com/office/drawing/2014/main" id="{EBC3D479-855A-3CA5-1AE7-3A617BE7BA9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18">
              <a:extLst>
                <a:ext uri="{FF2B5EF4-FFF2-40B4-BE49-F238E27FC236}">
                  <a16:creationId xmlns="" xmlns:a16="http://schemas.microsoft.com/office/drawing/2014/main" id="{A96C487E-E7EF-A888-3932-37431CC0EE27}"/>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4" name="Group 22">
            <a:extLst>
              <a:ext uri="{FF2B5EF4-FFF2-40B4-BE49-F238E27FC236}">
                <a16:creationId xmlns="" xmlns:a16="http://schemas.microsoft.com/office/drawing/2014/main" id="{25A5B419-9B5A-3642-9B06-3EEE77AD2C59}"/>
              </a:ext>
            </a:extLst>
          </p:cNvPr>
          <p:cNvGrpSpPr/>
          <p:nvPr/>
        </p:nvGrpSpPr>
        <p:grpSpPr>
          <a:xfrm>
            <a:off x="533400" y="2705100"/>
            <a:ext cx="151852" cy="151852"/>
            <a:chOff x="0" y="0"/>
            <a:chExt cx="812800" cy="812800"/>
          </a:xfrm>
          <a:solidFill>
            <a:srgbClr val="FF33CC"/>
          </a:solidFill>
        </p:grpSpPr>
        <p:sp>
          <p:nvSpPr>
            <p:cNvPr id="15" name="Freeform 23">
              <a:extLst>
                <a:ext uri="{FF2B5EF4-FFF2-40B4-BE49-F238E27FC236}">
                  <a16:creationId xmlns="" xmlns:a16="http://schemas.microsoft.com/office/drawing/2014/main" id="{624F8221-7BED-0661-4CDD-6302AB2EB85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6" name="TextBox 24">
              <a:extLst>
                <a:ext uri="{FF2B5EF4-FFF2-40B4-BE49-F238E27FC236}">
                  <a16:creationId xmlns="" xmlns:a16="http://schemas.microsoft.com/office/drawing/2014/main" id="{095AD934-DF95-F480-A915-7CD162FFD0D9}"/>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7" name="Group 28">
            <a:extLst>
              <a:ext uri="{FF2B5EF4-FFF2-40B4-BE49-F238E27FC236}">
                <a16:creationId xmlns="" xmlns:a16="http://schemas.microsoft.com/office/drawing/2014/main" id="{DAF257A8-B7FA-8516-4B78-4FDAFEE8C6E4}"/>
              </a:ext>
            </a:extLst>
          </p:cNvPr>
          <p:cNvGrpSpPr/>
          <p:nvPr/>
        </p:nvGrpSpPr>
        <p:grpSpPr>
          <a:xfrm>
            <a:off x="685251" y="2553248"/>
            <a:ext cx="151852" cy="151852"/>
            <a:chOff x="0" y="0"/>
            <a:chExt cx="812800" cy="812800"/>
          </a:xfrm>
          <a:solidFill>
            <a:srgbClr val="FF33CC"/>
          </a:solidFill>
        </p:grpSpPr>
        <p:sp>
          <p:nvSpPr>
            <p:cNvPr id="18" name="Freeform 29">
              <a:extLst>
                <a:ext uri="{FF2B5EF4-FFF2-40B4-BE49-F238E27FC236}">
                  <a16:creationId xmlns="" xmlns:a16="http://schemas.microsoft.com/office/drawing/2014/main" id="{6A24F12A-60F3-F47C-2B6F-5A96CD0C180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9" name="TextBox 30">
              <a:extLst>
                <a:ext uri="{FF2B5EF4-FFF2-40B4-BE49-F238E27FC236}">
                  <a16:creationId xmlns="" xmlns:a16="http://schemas.microsoft.com/office/drawing/2014/main" id="{E2FDB103-6C92-D029-2ED7-DD965D9997BA}"/>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0" name="Group 34">
            <a:extLst>
              <a:ext uri="{FF2B5EF4-FFF2-40B4-BE49-F238E27FC236}">
                <a16:creationId xmlns="" xmlns:a16="http://schemas.microsoft.com/office/drawing/2014/main" id="{5EA2F3CC-692C-3FCE-61FF-BD19FDC364DA}"/>
              </a:ext>
            </a:extLst>
          </p:cNvPr>
          <p:cNvGrpSpPr/>
          <p:nvPr/>
        </p:nvGrpSpPr>
        <p:grpSpPr>
          <a:xfrm>
            <a:off x="381548" y="2553248"/>
            <a:ext cx="151852" cy="151852"/>
            <a:chOff x="0" y="0"/>
            <a:chExt cx="812800" cy="812800"/>
          </a:xfrm>
          <a:solidFill>
            <a:srgbClr val="FF33CC"/>
          </a:solidFill>
        </p:grpSpPr>
        <p:sp>
          <p:nvSpPr>
            <p:cNvPr id="21" name="Freeform 35">
              <a:extLst>
                <a:ext uri="{FF2B5EF4-FFF2-40B4-BE49-F238E27FC236}">
                  <a16:creationId xmlns="" xmlns:a16="http://schemas.microsoft.com/office/drawing/2014/main" id="{128B1923-E948-51B9-16A6-C0B8FC73D7A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2" name="TextBox 36">
              <a:extLst>
                <a:ext uri="{FF2B5EF4-FFF2-40B4-BE49-F238E27FC236}">
                  <a16:creationId xmlns="" xmlns:a16="http://schemas.microsoft.com/office/drawing/2014/main" id="{AB8E45F7-9741-E330-2537-341BC5CD991C}"/>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3" name="Group 16">
            <a:extLst>
              <a:ext uri="{FF2B5EF4-FFF2-40B4-BE49-F238E27FC236}">
                <a16:creationId xmlns="" xmlns:a16="http://schemas.microsoft.com/office/drawing/2014/main" id="{AB7ED63A-6E17-ECC1-F8E4-E4C12AECB893}"/>
              </a:ext>
            </a:extLst>
          </p:cNvPr>
          <p:cNvGrpSpPr/>
          <p:nvPr/>
        </p:nvGrpSpPr>
        <p:grpSpPr>
          <a:xfrm>
            <a:off x="17220652" y="8441154"/>
            <a:ext cx="151852" cy="151852"/>
            <a:chOff x="0" y="0"/>
            <a:chExt cx="812800" cy="812800"/>
          </a:xfrm>
          <a:solidFill>
            <a:srgbClr val="FF33CC"/>
          </a:solidFill>
        </p:grpSpPr>
        <p:sp>
          <p:nvSpPr>
            <p:cNvPr id="24" name="Freeform 17">
              <a:extLst>
                <a:ext uri="{FF2B5EF4-FFF2-40B4-BE49-F238E27FC236}">
                  <a16:creationId xmlns="" xmlns:a16="http://schemas.microsoft.com/office/drawing/2014/main" id="{6808CF89-85FA-313D-345D-71C717F5B29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5" name="TextBox 18">
              <a:extLst>
                <a:ext uri="{FF2B5EF4-FFF2-40B4-BE49-F238E27FC236}">
                  <a16:creationId xmlns="" xmlns:a16="http://schemas.microsoft.com/office/drawing/2014/main" id="{EF4592F4-393A-1C7A-B07D-BE021AFEA605}"/>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6" name="Group 22">
            <a:extLst>
              <a:ext uri="{FF2B5EF4-FFF2-40B4-BE49-F238E27FC236}">
                <a16:creationId xmlns="" xmlns:a16="http://schemas.microsoft.com/office/drawing/2014/main" id="{471E381D-B942-0694-E0D1-7866D29BD813}"/>
              </a:ext>
            </a:extLst>
          </p:cNvPr>
          <p:cNvGrpSpPr/>
          <p:nvPr/>
        </p:nvGrpSpPr>
        <p:grpSpPr>
          <a:xfrm>
            <a:off x="17220652" y="8744858"/>
            <a:ext cx="151852" cy="151852"/>
            <a:chOff x="0" y="0"/>
            <a:chExt cx="812800" cy="812800"/>
          </a:xfrm>
          <a:solidFill>
            <a:srgbClr val="FF33CC"/>
          </a:solidFill>
        </p:grpSpPr>
        <p:sp>
          <p:nvSpPr>
            <p:cNvPr id="27" name="Freeform 23">
              <a:extLst>
                <a:ext uri="{FF2B5EF4-FFF2-40B4-BE49-F238E27FC236}">
                  <a16:creationId xmlns="" xmlns:a16="http://schemas.microsoft.com/office/drawing/2014/main" id="{383CEE56-FEC8-AB82-0B59-4F88241DA3C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8" name="TextBox 24">
              <a:extLst>
                <a:ext uri="{FF2B5EF4-FFF2-40B4-BE49-F238E27FC236}">
                  <a16:creationId xmlns="" xmlns:a16="http://schemas.microsoft.com/office/drawing/2014/main" id="{68D45C66-21D0-36C6-6532-FA72CDFFA26D}"/>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9" name="Group 28">
            <a:extLst>
              <a:ext uri="{FF2B5EF4-FFF2-40B4-BE49-F238E27FC236}">
                <a16:creationId xmlns="" xmlns:a16="http://schemas.microsoft.com/office/drawing/2014/main" id="{10A709B2-239A-A0B7-F1B4-2F1BF3493DE8}"/>
              </a:ext>
            </a:extLst>
          </p:cNvPr>
          <p:cNvGrpSpPr/>
          <p:nvPr/>
        </p:nvGrpSpPr>
        <p:grpSpPr>
          <a:xfrm>
            <a:off x="17372503" y="8593006"/>
            <a:ext cx="151852" cy="151852"/>
            <a:chOff x="0" y="0"/>
            <a:chExt cx="812800" cy="812800"/>
          </a:xfrm>
          <a:solidFill>
            <a:srgbClr val="FF33CC"/>
          </a:solidFill>
        </p:grpSpPr>
        <p:sp>
          <p:nvSpPr>
            <p:cNvPr id="30" name="Freeform 29">
              <a:extLst>
                <a:ext uri="{FF2B5EF4-FFF2-40B4-BE49-F238E27FC236}">
                  <a16:creationId xmlns="" xmlns:a16="http://schemas.microsoft.com/office/drawing/2014/main" id="{600A63A8-BA87-34A8-4161-EA4849A6E74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1" name="TextBox 30">
              <a:extLst>
                <a:ext uri="{FF2B5EF4-FFF2-40B4-BE49-F238E27FC236}">
                  <a16:creationId xmlns="" xmlns:a16="http://schemas.microsoft.com/office/drawing/2014/main" id="{1478B716-3F24-F493-6DCB-1E27376A8288}"/>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32" name="Group 34">
            <a:extLst>
              <a:ext uri="{FF2B5EF4-FFF2-40B4-BE49-F238E27FC236}">
                <a16:creationId xmlns="" xmlns:a16="http://schemas.microsoft.com/office/drawing/2014/main" id="{2B135931-579F-4B13-D05D-B9C037C72C9E}"/>
              </a:ext>
            </a:extLst>
          </p:cNvPr>
          <p:cNvGrpSpPr/>
          <p:nvPr/>
        </p:nvGrpSpPr>
        <p:grpSpPr>
          <a:xfrm>
            <a:off x="17068800" y="8593006"/>
            <a:ext cx="151852" cy="151852"/>
            <a:chOff x="0" y="0"/>
            <a:chExt cx="812800" cy="812800"/>
          </a:xfrm>
          <a:solidFill>
            <a:srgbClr val="FF33CC"/>
          </a:solidFill>
        </p:grpSpPr>
        <p:sp>
          <p:nvSpPr>
            <p:cNvPr id="33" name="Freeform 35">
              <a:extLst>
                <a:ext uri="{FF2B5EF4-FFF2-40B4-BE49-F238E27FC236}">
                  <a16:creationId xmlns="" xmlns:a16="http://schemas.microsoft.com/office/drawing/2014/main" id="{47362EEB-8024-8F96-292B-85E42CC72ED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4" name="TextBox 36">
              <a:extLst>
                <a:ext uri="{FF2B5EF4-FFF2-40B4-BE49-F238E27FC236}">
                  <a16:creationId xmlns="" xmlns:a16="http://schemas.microsoft.com/office/drawing/2014/main" id="{DB6D5A5C-0515-7381-C5FF-740D268DE325}"/>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Tree>
    <p:extLst>
      <p:ext uri="{BB962C8B-B14F-4D97-AF65-F5344CB8AC3E}">
        <p14:creationId xmlns:p14="http://schemas.microsoft.com/office/powerpoint/2010/main" val="390887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3EC1131-82BF-D872-F21D-7BFDB83FB087}"/>
              </a:ext>
            </a:extLst>
          </p:cNvPr>
          <p:cNvSpPr txBox="1"/>
          <p:nvPr/>
        </p:nvSpPr>
        <p:spPr>
          <a:xfrm>
            <a:off x="2667000" y="419100"/>
            <a:ext cx="12192000" cy="707886"/>
          </a:xfrm>
          <a:prstGeom prst="rect">
            <a:avLst/>
          </a:prstGeom>
          <a:noFill/>
        </p:spPr>
        <p:txBody>
          <a:bodyPr wrap="square">
            <a:spAutoFit/>
          </a:bodyPr>
          <a:lstStyle/>
          <a:p>
            <a:r>
              <a:rPr lang="en-US" sz="4000" b="1" dirty="0">
                <a:solidFill>
                  <a:schemeClr val="bg1"/>
                </a:solidFill>
              </a:rPr>
              <a:t>Example Workflow in the Liver Disease Model</a:t>
            </a:r>
            <a:r>
              <a:rPr lang="en-US" sz="2000" b="1" dirty="0"/>
              <a:t>:</a:t>
            </a:r>
          </a:p>
        </p:txBody>
      </p:sp>
      <p:sp>
        <p:nvSpPr>
          <p:cNvPr id="6" name="TextBox 5">
            <a:extLst>
              <a:ext uri="{FF2B5EF4-FFF2-40B4-BE49-F238E27FC236}">
                <a16:creationId xmlns="" xmlns:a16="http://schemas.microsoft.com/office/drawing/2014/main" id="{33617D1C-5CE3-29F7-405F-CF7B86E483DF}"/>
              </a:ext>
            </a:extLst>
          </p:cNvPr>
          <p:cNvSpPr txBox="1"/>
          <p:nvPr/>
        </p:nvSpPr>
        <p:spPr>
          <a:xfrm>
            <a:off x="647700" y="2019300"/>
            <a:ext cx="16992600" cy="79714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rPr>
              <a:t>1. Data Preparation:</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The liver dataset is cleaned, features are selected, and data is split into training and testing.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rPr>
              <a:t>2. AdaBoost Training:</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AdaBoost learns from the data by adjusting sample weights.</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If it finds patients with slightly abnormal liver enzymes are often misclassified, it increases focus on those.</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rPr>
              <a:t>3. Gradient Boosting Training:</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Gradient Boosting trains separately, reducing residual errors.</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If it sees bilirubin levels are not well-predicted, it trains deeper on those cases.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rPr>
              <a:t>4. Prediction Phase:</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Both models independently predict whether a patient has liver disease.</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Predictions are combined either by </a:t>
            </a:r>
            <a:r>
              <a:rPr kumimoji="0" lang="en-US" altLang="en-US" sz="3200" b="1" i="0" u="none" strike="noStrike" cap="none" normalizeH="0" baseline="0" dirty="0">
                <a:ln>
                  <a:noFill/>
                </a:ln>
                <a:solidFill>
                  <a:schemeClr val="tx1"/>
                </a:solidFill>
                <a:effectLst/>
              </a:rPr>
              <a:t>majority vote</a:t>
            </a:r>
            <a:r>
              <a:rPr kumimoji="0" lang="en-US" altLang="en-US" sz="3200" b="0" i="0" u="none" strike="noStrike" cap="none" normalizeH="0" baseline="0" dirty="0">
                <a:ln>
                  <a:noFill/>
                </a:ln>
                <a:solidFill>
                  <a:schemeClr val="tx1"/>
                </a:solidFill>
                <a:effectLst/>
              </a:rPr>
              <a:t> or a separate blending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rPr>
              <a:t>5. Final Decision:</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rPr>
              <a:t>The combined prediction is more robust, leveraging both: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rPr>
              <a:t>AdaBoost’s </a:t>
            </a:r>
            <a:r>
              <a:rPr kumimoji="0" lang="en-US" altLang="en-US" sz="3200" b="1" i="0" u="none" strike="noStrike" cap="none" normalizeH="0" baseline="0" dirty="0">
                <a:ln>
                  <a:noFill/>
                </a:ln>
                <a:solidFill>
                  <a:schemeClr val="tx1"/>
                </a:solidFill>
                <a:effectLst/>
              </a:rPr>
              <a:t>focus on hard cases</a:t>
            </a:r>
            <a:r>
              <a:rPr kumimoji="0" lang="en-US" altLang="en-US" sz="32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rPr>
              <a:t>Gradient Boosting’s </a:t>
            </a:r>
            <a:r>
              <a:rPr kumimoji="0" lang="en-US" altLang="en-US" sz="3200" b="1" i="0" u="none" strike="noStrike" cap="none" normalizeH="0" baseline="0" dirty="0">
                <a:ln>
                  <a:noFill/>
                </a:ln>
                <a:solidFill>
                  <a:schemeClr val="tx1"/>
                </a:solidFill>
                <a:effectLst/>
              </a:rPr>
              <a:t>fine error correction</a:t>
            </a: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81836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53E73F-89F3-90C1-6420-851A5B88AA55}"/>
              </a:ext>
            </a:extLst>
          </p:cNvPr>
          <p:cNvSpPr>
            <a:spLocks noGrp="1"/>
          </p:cNvSpPr>
          <p:nvPr>
            <p:ph type="title"/>
          </p:nvPr>
        </p:nvSpPr>
        <p:spPr>
          <a:xfrm>
            <a:off x="8965" y="348667"/>
            <a:ext cx="16458724" cy="1714500"/>
          </a:xfrm>
        </p:spPr>
        <p:txBody>
          <a:bodyPr/>
          <a:lstStyle/>
          <a:p>
            <a:r>
              <a:rPr lang="en-US" dirty="0">
                <a:solidFill>
                  <a:schemeClr val="bg1"/>
                </a:solidFill>
                <a:latin typeface="Arial Black" panose="020B0A04020102020204" pitchFamily="34" charset="0"/>
              </a:rPr>
              <a:t>ACHITECTURE:</a:t>
            </a:r>
            <a:endParaRPr lang="en-IN" dirty="0">
              <a:solidFill>
                <a:schemeClr val="bg1"/>
              </a:solidFill>
              <a:latin typeface="Arial Black" panose="020B0A04020102020204" pitchFamily="34" charset="0"/>
            </a:endParaRPr>
          </a:p>
        </p:txBody>
      </p:sp>
      <p:sp>
        <p:nvSpPr>
          <p:cNvPr id="3" name="Rectangle 4">
            <a:extLst>
              <a:ext uri="{FF2B5EF4-FFF2-40B4-BE49-F238E27FC236}">
                <a16:creationId xmlns="" xmlns:a16="http://schemas.microsoft.com/office/drawing/2014/main" id="{7EA4DF06-E313-DD0A-8057-F740F9A9DC17}"/>
              </a:ext>
            </a:extLst>
          </p:cNvPr>
          <p:cNvSpPr>
            <a:spLocks noChangeArrowheads="1"/>
          </p:cNvSpPr>
          <p:nvPr/>
        </p:nvSpPr>
        <p:spPr bwMode="auto">
          <a:xfrm>
            <a:off x="5499033" y="2216271"/>
            <a:ext cx="3174999" cy="944799"/>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Dataset</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 xmlns:a16="http://schemas.microsoft.com/office/drawing/2014/main" id="{AA7979B2-D6F2-500E-B95F-2A914E6D51D4}"/>
              </a:ext>
            </a:extLst>
          </p:cNvPr>
          <p:cNvSpPr>
            <a:spLocks noChangeArrowheads="1"/>
          </p:cNvSpPr>
          <p:nvPr/>
        </p:nvSpPr>
        <p:spPr bwMode="auto">
          <a:xfrm>
            <a:off x="4701254" y="3562960"/>
            <a:ext cx="5257796" cy="716852"/>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Preprocessin</a:t>
            </a:r>
            <a:r>
              <a:rPr kumimoji="0" lang="en-US" altLang="en-US" sz="28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
        <p:nvSpPr>
          <p:cNvPr id="5" name="Rectangle 6">
            <a:extLst>
              <a:ext uri="{FF2B5EF4-FFF2-40B4-BE49-F238E27FC236}">
                <a16:creationId xmlns="" xmlns:a16="http://schemas.microsoft.com/office/drawing/2014/main" id="{5B1CCBC4-380F-F384-2879-6636DDD0A83F}"/>
              </a:ext>
            </a:extLst>
          </p:cNvPr>
          <p:cNvSpPr>
            <a:spLocks noChangeArrowheads="1"/>
          </p:cNvSpPr>
          <p:nvPr/>
        </p:nvSpPr>
        <p:spPr bwMode="auto">
          <a:xfrm>
            <a:off x="3778439" y="4698254"/>
            <a:ext cx="7103426" cy="573727"/>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Training dataset</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 xmlns:a16="http://schemas.microsoft.com/office/drawing/2014/main" id="{A202EABA-1077-42F3-01D0-CF4AECFF4706}"/>
              </a:ext>
            </a:extLst>
          </p:cNvPr>
          <p:cNvSpPr>
            <a:spLocks noChangeArrowheads="1"/>
          </p:cNvSpPr>
          <p:nvPr/>
        </p:nvSpPr>
        <p:spPr bwMode="auto">
          <a:xfrm>
            <a:off x="1371607" y="5671236"/>
            <a:ext cx="12953994" cy="885824"/>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ea typeface="Times New Roman" panose="02020603050405020304" pitchFamily="18" charset="0"/>
                <a:cs typeface="Calibri" panose="020F0502020204030204" pitchFamily="34" charset="0"/>
              </a:rPr>
              <a:t>Gradient boosting algorithm and </a:t>
            </a:r>
            <a:r>
              <a:rPr kumimoji="0" lang="en-US" altLang="en-US" sz="3200" b="1" i="0" u="none" strike="noStrike" cap="none" normalizeH="0" baseline="0" dirty="0" err="1">
                <a:ln>
                  <a:noFill/>
                </a:ln>
                <a:solidFill>
                  <a:schemeClr val="tx1"/>
                </a:solidFill>
                <a:effectLst/>
                <a:ea typeface="Times New Roman" panose="02020603050405020304" pitchFamily="18" charset="0"/>
                <a:cs typeface="Calibri" panose="020F0502020204030204" pitchFamily="34" charset="0"/>
              </a:rPr>
              <a:t>ada</a:t>
            </a:r>
            <a:r>
              <a:rPr kumimoji="0" lang="en-US" altLang="en-US" sz="3200" b="1" i="0" u="none" strike="noStrike" cap="none" normalizeH="0" baseline="0" dirty="0">
                <a:ln>
                  <a:noFill/>
                </a:ln>
                <a:solidFill>
                  <a:schemeClr val="tx1"/>
                </a:solidFill>
                <a:effectLst/>
                <a:ea typeface="Times New Roman" panose="02020603050405020304" pitchFamily="18" charset="0"/>
                <a:cs typeface="Calibri" panose="020F0502020204030204" pitchFamily="34" charset="0"/>
              </a:rPr>
              <a:t> boosting algorithm</a:t>
            </a:r>
            <a:endParaRPr kumimoji="0" lang="en-US" altLang="en-US" sz="3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8">
            <a:extLst>
              <a:ext uri="{FF2B5EF4-FFF2-40B4-BE49-F238E27FC236}">
                <a16:creationId xmlns="" xmlns:a16="http://schemas.microsoft.com/office/drawing/2014/main" id="{CE57EAB2-7926-B060-A38C-B61C54EC104D}"/>
              </a:ext>
            </a:extLst>
          </p:cNvPr>
          <p:cNvSpPr>
            <a:spLocks noChangeArrowheads="1"/>
          </p:cNvSpPr>
          <p:nvPr/>
        </p:nvSpPr>
        <p:spPr bwMode="auto">
          <a:xfrm>
            <a:off x="4419600" y="7015954"/>
            <a:ext cx="4724265" cy="773159"/>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Prediction/Classification</a:t>
            </a:r>
            <a:endParaRPr kumimoji="0" lang="en-US" altLang="en-US" sz="4000" b="1"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 xmlns:a16="http://schemas.microsoft.com/office/drawing/2014/main" id="{E17E62BC-DCB4-E2B0-BB5F-195430BAE15A}"/>
              </a:ext>
            </a:extLst>
          </p:cNvPr>
          <p:cNvSpPr>
            <a:spLocks noChangeArrowheads="1"/>
          </p:cNvSpPr>
          <p:nvPr/>
        </p:nvSpPr>
        <p:spPr bwMode="auto">
          <a:xfrm>
            <a:off x="9959050" y="7086907"/>
            <a:ext cx="3403469" cy="602617"/>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Testing Data</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 xmlns:a16="http://schemas.microsoft.com/office/drawing/2014/main" id="{E8E3A345-A547-4930-7CA4-F64E36F05855}"/>
              </a:ext>
            </a:extLst>
          </p:cNvPr>
          <p:cNvSpPr>
            <a:spLocks noChangeArrowheads="1"/>
          </p:cNvSpPr>
          <p:nvPr/>
        </p:nvSpPr>
        <p:spPr bwMode="auto">
          <a:xfrm>
            <a:off x="3352800" y="8192552"/>
            <a:ext cx="8381998" cy="917575"/>
          </a:xfrm>
          <a:prstGeom prst="rect">
            <a:avLst/>
          </a:prstGeom>
          <a:noFill/>
          <a:ln w="25400">
            <a:solidFill>
              <a:srgbClr val="243F60"/>
            </a:solidFill>
            <a:miter lim="800000"/>
            <a:headEnd/>
            <a:tailEnd/>
          </a:ln>
          <a:extLst>
            <a:ext uri="{909E8E84-426E-40DD-AFC4-6F175D3DCCD1}">
              <a14:hiddenFill xmlns:a14="http://schemas.microsoft.com/office/drawing/2010/main">
                <a:solidFill>
                  <a:srgbClr val="4F81BD"/>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Predicted Results: Liver diseases or no diseases</a:t>
            </a:r>
            <a:endParaRPr kumimoji="0" lang="en-US" altLang="en-US" sz="3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Straight Arrow Connector 21">
            <a:extLst>
              <a:ext uri="{FF2B5EF4-FFF2-40B4-BE49-F238E27FC236}">
                <a16:creationId xmlns="" xmlns:a16="http://schemas.microsoft.com/office/drawing/2014/main" id="{90007B28-8E81-768F-49BD-6A35A6E3D0BB}"/>
              </a:ext>
            </a:extLst>
          </p:cNvPr>
          <p:cNvSpPr>
            <a:spLocks noChangeShapeType="1"/>
          </p:cNvSpPr>
          <p:nvPr/>
        </p:nvSpPr>
        <p:spPr bwMode="auto">
          <a:xfrm flipH="1">
            <a:off x="9372600" y="7402533"/>
            <a:ext cx="330200" cy="0"/>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1" name="Straight Arrow Connector 22">
            <a:extLst>
              <a:ext uri="{FF2B5EF4-FFF2-40B4-BE49-F238E27FC236}">
                <a16:creationId xmlns="" xmlns:a16="http://schemas.microsoft.com/office/drawing/2014/main" id="{EBD7816E-C9B1-558F-EA57-967110B9F881}"/>
              </a:ext>
            </a:extLst>
          </p:cNvPr>
          <p:cNvSpPr>
            <a:spLocks noChangeShapeType="1"/>
          </p:cNvSpPr>
          <p:nvPr/>
        </p:nvSpPr>
        <p:spPr bwMode="auto">
          <a:xfrm>
            <a:off x="7116132" y="3161070"/>
            <a:ext cx="0" cy="382588"/>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2" name="Straight Arrow Connector 23">
            <a:extLst>
              <a:ext uri="{FF2B5EF4-FFF2-40B4-BE49-F238E27FC236}">
                <a16:creationId xmlns="" xmlns:a16="http://schemas.microsoft.com/office/drawing/2014/main" id="{AE58B73B-5EFC-7BAB-538D-8EEDE7FB6759}"/>
              </a:ext>
            </a:extLst>
          </p:cNvPr>
          <p:cNvSpPr>
            <a:spLocks noChangeShapeType="1"/>
          </p:cNvSpPr>
          <p:nvPr/>
        </p:nvSpPr>
        <p:spPr bwMode="auto">
          <a:xfrm>
            <a:off x="7061291" y="4353530"/>
            <a:ext cx="0" cy="330200"/>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3" name="Straight Arrow Connector 24">
            <a:extLst>
              <a:ext uri="{FF2B5EF4-FFF2-40B4-BE49-F238E27FC236}">
                <a16:creationId xmlns="" xmlns:a16="http://schemas.microsoft.com/office/drawing/2014/main" id="{B2D7CE30-5B4F-9C25-43CA-DBDA0BCE2D9C}"/>
              </a:ext>
            </a:extLst>
          </p:cNvPr>
          <p:cNvSpPr>
            <a:spLocks noChangeShapeType="1"/>
          </p:cNvSpPr>
          <p:nvPr/>
        </p:nvSpPr>
        <p:spPr bwMode="auto">
          <a:xfrm>
            <a:off x="7051316" y="5295900"/>
            <a:ext cx="0" cy="298450"/>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4" name="Straight Arrow Connector 25">
            <a:extLst>
              <a:ext uri="{FF2B5EF4-FFF2-40B4-BE49-F238E27FC236}">
                <a16:creationId xmlns="" xmlns:a16="http://schemas.microsoft.com/office/drawing/2014/main" id="{605A4B08-7899-E6F4-7C3C-1413AE1424EE}"/>
              </a:ext>
            </a:extLst>
          </p:cNvPr>
          <p:cNvSpPr>
            <a:spLocks noChangeShapeType="1"/>
          </p:cNvSpPr>
          <p:nvPr/>
        </p:nvSpPr>
        <p:spPr bwMode="auto">
          <a:xfrm>
            <a:off x="7019955" y="6580979"/>
            <a:ext cx="0" cy="434975"/>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5" name="AutoShape 1">
            <a:extLst>
              <a:ext uri="{FF2B5EF4-FFF2-40B4-BE49-F238E27FC236}">
                <a16:creationId xmlns="" xmlns:a16="http://schemas.microsoft.com/office/drawing/2014/main" id="{03D11729-FF82-A146-04D6-E7E45BF45AED}"/>
              </a:ext>
            </a:extLst>
          </p:cNvPr>
          <p:cNvSpPr>
            <a:spLocks noChangeShapeType="1"/>
          </p:cNvSpPr>
          <p:nvPr/>
        </p:nvSpPr>
        <p:spPr bwMode="auto">
          <a:xfrm>
            <a:off x="6975259" y="7821077"/>
            <a:ext cx="0" cy="371475"/>
          </a:xfrm>
          <a:prstGeom prst="straightConnector1">
            <a:avLst/>
          </a:prstGeom>
          <a:noFill/>
          <a:ln w="25400">
            <a:solidFill>
              <a:srgbClr val="243F60"/>
            </a:solidFill>
            <a:round/>
            <a:headEnd/>
            <a:tailEnd type="arrow" w="med" len="med"/>
          </a:ln>
        </p:spPr>
        <p:txBody>
          <a:bodyPr vert="horz" wrap="square" lIns="91440" tIns="45720" rIns="91440" bIns="45720" numCol="1" anchor="t" anchorCtr="0" compatLnSpc="1">
            <a:prstTxWarp prst="textNoShape">
              <a:avLst/>
            </a:prstTxWarp>
          </a:bodyPr>
          <a:lstStyle/>
          <a:p>
            <a:endParaRPr lang="en-IN"/>
          </a:p>
        </p:txBody>
      </p:sp>
      <p:sp>
        <p:nvSpPr>
          <p:cNvPr id="16" name="Rectangle 14">
            <a:extLst>
              <a:ext uri="{FF2B5EF4-FFF2-40B4-BE49-F238E27FC236}">
                <a16:creationId xmlns="" xmlns:a16="http://schemas.microsoft.com/office/drawing/2014/main" id="{08C0EAE4-C321-6585-8719-7993E109036D}"/>
              </a:ext>
            </a:extLst>
          </p:cNvPr>
          <p:cNvSpPr>
            <a:spLocks noChangeArrowheads="1"/>
          </p:cNvSpPr>
          <p:nvPr/>
        </p:nvSpPr>
        <p:spPr bwMode="auto">
          <a:xfrm>
            <a:off x="4289425" y="2417762"/>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22">
            <a:extLst>
              <a:ext uri="{FF2B5EF4-FFF2-40B4-BE49-F238E27FC236}">
                <a16:creationId xmlns="" xmlns:a16="http://schemas.microsoft.com/office/drawing/2014/main" id="{9414F96D-CEA4-285E-CD86-98EE3A9C845E}"/>
              </a:ext>
            </a:extLst>
          </p:cNvPr>
          <p:cNvSpPr>
            <a:spLocks noChangeArrowheads="1"/>
          </p:cNvSpPr>
          <p:nvPr/>
        </p:nvSpPr>
        <p:spPr bwMode="auto">
          <a:xfrm>
            <a:off x="4419600" y="274644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9692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464775A-2684-8B27-2667-5F509166D848}"/>
              </a:ext>
            </a:extLst>
          </p:cNvPr>
          <p:cNvSpPr txBox="1"/>
          <p:nvPr/>
        </p:nvSpPr>
        <p:spPr>
          <a:xfrm>
            <a:off x="1143000" y="2933700"/>
            <a:ext cx="16611361" cy="3170099"/>
          </a:xfrm>
          <a:prstGeom prst="rect">
            <a:avLst/>
          </a:prstGeom>
          <a:noFill/>
        </p:spPr>
        <p:txBody>
          <a:bodyPr wrap="square">
            <a:spAutoFit/>
          </a:bodyPr>
          <a:lstStyle/>
          <a:p>
            <a:pPr>
              <a:buNone/>
            </a:pPr>
            <a:r>
              <a:rPr lang="en-US" sz="2800" b="1" dirty="0"/>
              <a:t>Independent Use in the Model:</a:t>
            </a:r>
          </a:p>
          <a:p>
            <a:pPr marL="457200" indent="-457200">
              <a:buFont typeface="Wingdings" panose="05000000000000000000" pitchFamily="2" charset="2"/>
              <a:buChar char="§"/>
            </a:pPr>
            <a:r>
              <a:rPr lang="en-US" sz="2800" b="1" dirty="0"/>
              <a:t>AdaBoost</a:t>
            </a:r>
            <a:r>
              <a:rPr lang="en-US" sz="2800" dirty="0"/>
              <a:t> and </a:t>
            </a:r>
            <a:r>
              <a:rPr lang="en-US" sz="2800" b="1" dirty="0"/>
              <a:t>Gradient Boosting</a:t>
            </a:r>
            <a:r>
              <a:rPr lang="en-US" sz="2800" dirty="0"/>
              <a:t> can be trained as two separate models.</a:t>
            </a:r>
          </a:p>
          <a:p>
            <a:pPr marL="457200" indent="-457200">
              <a:buFont typeface="Wingdings" panose="05000000000000000000" pitchFamily="2" charset="2"/>
              <a:buChar char="§"/>
            </a:pPr>
            <a:r>
              <a:rPr lang="en-US" sz="2800" dirty="0"/>
              <a:t>Each of them makes predictions on the liver disease dataset:</a:t>
            </a:r>
          </a:p>
          <a:p>
            <a:pPr marL="742950" lvl="1" indent="-285750">
              <a:buFont typeface="Arial" panose="020B0604020202020204" pitchFamily="34" charset="0"/>
              <a:buChar char="•"/>
            </a:pPr>
            <a:r>
              <a:rPr lang="en-US" sz="2800" b="1" dirty="0"/>
              <a:t>AdaBoost</a:t>
            </a:r>
            <a:r>
              <a:rPr lang="en-US" sz="2800" dirty="0"/>
              <a:t> focuses on correcting misclassified samples by adjusting weights.</a:t>
            </a:r>
          </a:p>
          <a:p>
            <a:pPr marL="742950" lvl="1" indent="-285750">
              <a:buFont typeface="Arial" panose="020B0604020202020204" pitchFamily="34" charset="0"/>
              <a:buChar char="•"/>
            </a:pPr>
            <a:r>
              <a:rPr lang="en-US" sz="2800" b="1" dirty="0"/>
              <a:t>Gradient Boosting</a:t>
            </a:r>
            <a:r>
              <a:rPr lang="en-US" sz="2800" dirty="0"/>
              <a:t> focuses on reducing residual errors by learning from previous mistakes.</a:t>
            </a:r>
          </a:p>
          <a:p>
            <a:pPr marL="457200" indent="-457200">
              <a:buFont typeface="Wingdings" panose="05000000000000000000" pitchFamily="2" charset="2"/>
              <a:buChar char="§"/>
            </a:pPr>
            <a:r>
              <a:rPr lang="en-US" sz="2800" dirty="0"/>
              <a:t>After training, you have </a:t>
            </a:r>
            <a:r>
              <a:rPr lang="en-US" sz="2800" b="1" dirty="0"/>
              <a:t>two separate predictions</a:t>
            </a:r>
            <a:r>
              <a:rPr lang="en-US" sz="2800" dirty="0"/>
              <a:t> for each patient:</a:t>
            </a:r>
          </a:p>
          <a:p>
            <a:pPr marL="742950" lvl="1" indent="-285750">
              <a:buFont typeface="Arial" panose="020B0604020202020204" pitchFamily="34" charset="0"/>
              <a:buChar char="•"/>
            </a:pPr>
            <a:r>
              <a:rPr lang="en-US" sz="2800" dirty="0"/>
              <a:t>One from AdaBoost and one from Gradient Boosting</a:t>
            </a:r>
            <a:r>
              <a:rPr lang="en-US" sz="3200" dirty="0"/>
              <a:t>.</a:t>
            </a:r>
          </a:p>
        </p:txBody>
      </p:sp>
      <p:sp>
        <p:nvSpPr>
          <p:cNvPr id="6" name="TextBox 5">
            <a:extLst>
              <a:ext uri="{FF2B5EF4-FFF2-40B4-BE49-F238E27FC236}">
                <a16:creationId xmlns="" xmlns:a16="http://schemas.microsoft.com/office/drawing/2014/main" id="{854E7FA5-80CA-990D-83A5-B66595574BBC}"/>
              </a:ext>
            </a:extLst>
          </p:cNvPr>
          <p:cNvSpPr txBox="1"/>
          <p:nvPr/>
        </p:nvSpPr>
        <p:spPr>
          <a:xfrm>
            <a:off x="526832" y="2234014"/>
            <a:ext cx="16535400" cy="523220"/>
          </a:xfrm>
          <a:prstGeom prst="rect">
            <a:avLst/>
          </a:prstGeom>
          <a:noFill/>
        </p:spPr>
        <p:txBody>
          <a:bodyPr wrap="square">
            <a:spAutoFit/>
          </a:bodyPr>
          <a:lstStyle/>
          <a:p>
            <a:pPr>
              <a:buFont typeface="Wingdings" panose="05000000000000000000" pitchFamily="2" charset="2"/>
              <a:buChar char="q"/>
            </a:pPr>
            <a:r>
              <a:rPr lang="en-US" sz="2800" b="1" dirty="0"/>
              <a:t> How AdaBoost and Gradient Boosting Work Together on the Liver Disease Prediction Model:</a:t>
            </a:r>
          </a:p>
        </p:txBody>
      </p:sp>
      <p:sp>
        <p:nvSpPr>
          <p:cNvPr id="8" name="TextBox 7">
            <a:extLst>
              <a:ext uri="{FF2B5EF4-FFF2-40B4-BE49-F238E27FC236}">
                <a16:creationId xmlns="" xmlns:a16="http://schemas.microsoft.com/office/drawing/2014/main" id="{35D4F60E-552A-B31A-58D5-5F5E2548354F}"/>
              </a:ext>
            </a:extLst>
          </p:cNvPr>
          <p:cNvSpPr txBox="1"/>
          <p:nvPr/>
        </p:nvSpPr>
        <p:spPr>
          <a:xfrm>
            <a:off x="1143000" y="6280265"/>
            <a:ext cx="15938933" cy="3108543"/>
          </a:xfrm>
          <a:prstGeom prst="rect">
            <a:avLst/>
          </a:prstGeom>
          <a:noFill/>
        </p:spPr>
        <p:txBody>
          <a:bodyPr wrap="square">
            <a:spAutoFit/>
          </a:bodyPr>
          <a:lstStyle/>
          <a:p>
            <a:r>
              <a:rPr lang="en-US" sz="2800" b="1" dirty="0"/>
              <a:t>Combined Use in the Model (Stacked Ensemble):</a:t>
            </a:r>
          </a:p>
          <a:p>
            <a:pPr marL="457200" indent="-457200">
              <a:buFont typeface="Wingdings" panose="05000000000000000000" pitchFamily="2" charset="2"/>
              <a:buChar char="§"/>
            </a:pPr>
            <a:r>
              <a:rPr lang="en-US" sz="2800" dirty="0"/>
              <a:t>To improve prediction accuracy, both models' outputs can be </a:t>
            </a:r>
            <a:r>
              <a:rPr lang="en-US" sz="2800" b="1" dirty="0"/>
              <a:t>combined</a:t>
            </a:r>
            <a:r>
              <a:rPr lang="en-US" sz="2800" dirty="0"/>
              <a:t> using an </a:t>
            </a:r>
            <a:r>
              <a:rPr lang="en-US" sz="2800" b="1" dirty="0"/>
              <a:t>Ensemble Strategy</a:t>
            </a:r>
            <a:r>
              <a:rPr lang="en-US" sz="2800" dirty="0"/>
              <a:t>:</a:t>
            </a:r>
          </a:p>
          <a:p>
            <a:pPr marL="742950" lvl="1" indent="-285750">
              <a:buFont typeface="Arial" panose="020B0604020202020204" pitchFamily="34" charset="0"/>
              <a:buChar char="•"/>
            </a:pPr>
            <a:r>
              <a:rPr lang="en-US" sz="2800" b="1" dirty="0"/>
              <a:t>Voting Strategy:</a:t>
            </a:r>
            <a:r>
              <a:rPr lang="en-US" sz="2800" dirty="0"/>
              <a:t> If both models predict "Disease," the final prediction is "Disease." If they disagree, the majority vote or weighted average is taken.</a:t>
            </a:r>
          </a:p>
          <a:p>
            <a:pPr marL="742950" lvl="1" indent="-285750">
              <a:buFont typeface="Arial" panose="020B0604020202020204" pitchFamily="34" charset="0"/>
              <a:buChar char="•"/>
            </a:pPr>
            <a:r>
              <a:rPr lang="en-US" sz="2800" b="1" dirty="0"/>
              <a:t>Blending or Stacking:</a:t>
            </a:r>
            <a:r>
              <a:rPr lang="en-US" sz="2800" dirty="0"/>
              <a:t> A third model (like a logistic regression) is trained to </a:t>
            </a:r>
            <a:r>
              <a:rPr lang="en-US" sz="2800" b="1" dirty="0"/>
              <a:t>learn from the outputs</a:t>
            </a:r>
            <a:r>
              <a:rPr lang="en-US" sz="2800" dirty="0"/>
              <a:t> of AdaBoost and Gradient Boosting, finding optimal weights for each</a:t>
            </a:r>
          </a:p>
        </p:txBody>
      </p:sp>
    </p:spTree>
    <p:extLst>
      <p:ext uri="{BB962C8B-B14F-4D97-AF65-F5344CB8AC3E}">
        <p14:creationId xmlns:p14="http://schemas.microsoft.com/office/powerpoint/2010/main" val="118440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48E736-B0BD-0FBE-8270-9DF94758C057}"/>
              </a:ext>
            </a:extLst>
          </p:cNvPr>
          <p:cNvSpPr>
            <a:spLocks noGrp="1"/>
          </p:cNvSpPr>
          <p:nvPr>
            <p:ph type="title"/>
          </p:nvPr>
        </p:nvSpPr>
        <p:spPr>
          <a:xfrm>
            <a:off x="-23191" y="342900"/>
            <a:ext cx="16458724" cy="1714500"/>
          </a:xfrm>
        </p:spPr>
        <p:txBody>
          <a:bodyPr/>
          <a:lstStyle/>
          <a:p>
            <a:r>
              <a:rPr lang="en-US" sz="6000" b="1" dirty="0">
                <a:solidFill>
                  <a:schemeClr val="bg1"/>
                </a:solidFill>
              </a:rPr>
              <a:t>Data Collection:</a:t>
            </a:r>
            <a:r>
              <a:rPr lang="en-US" sz="5400" b="1" dirty="0">
                <a:solidFill>
                  <a:srgbClr val="2D23AD"/>
                </a:solidFill>
              </a:rPr>
              <a:t/>
            </a:r>
            <a:br>
              <a:rPr lang="en-US" sz="5400" b="1" dirty="0">
                <a:solidFill>
                  <a:srgbClr val="2D23AD"/>
                </a:solidFill>
              </a:rPr>
            </a:br>
            <a:endParaRPr lang="en-IN" dirty="0"/>
          </a:p>
        </p:txBody>
      </p:sp>
      <p:sp>
        <p:nvSpPr>
          <p:cNvPr id="4" name="TextBox 3">
            <a:extLst>
              <a:ext uri="{FF2B5EF4-FFF2-40B4-BE49-F238E27FC236}">
                <a16:creationId xmlns="" xmlns:a16="http://schemas.microsoft.com/office/drawing/2014/main" id="{C98D8F29-23E5-609E-73F0-333AB5A87A24}"/>
              </a:ext>
            </a:extLst>
          </p:cNvPr>
          <p:cNvSpPr txBox="1"/>
          <p:nvPr/>
        </p:nvSpPr>
        <p:spPr>
          <a:xfrm>
            <a:off x="1066800" y="2165636"/>
            <a:ext cx="14097000" cy="7786747"/>
          </a:xfrm>
          <a:prstGeom prst="rect">
            <a:avLst/>
          </a:prstGeom>
          <a:noFill/>
        </p:spPr>
        <p:txBody>
          <a:bodyPr wrap="square">
            <a:spAutoFit/>
          </a:bodyPr>
          <a:lstStyle/>
          <a:p>
            <a:pPr marL="0" indent="0">
              <a:buNone/>
            </a:pPr>
            <a:r>
              <a:rPr lang="en-US" sz="2800" b="1" dirty="0"/>
              <a:t>The dataset was sourced from the Kaggle platform, titled</a:t>
            </a:r>
          </a:p>
          <a:p>
            <a:pPr marL="0" indent="0">
              <a:buNone/>
            </a:pPr>
            <a:r>
              <a:rPr lang="en-US" sz="2800" b="1" dirty="0">
                <a:solidFill>
                  <a:srgbClr val="FF33CC"/>
                </a:solidFill>
              </a:rPr>
              <a:t> </a:t>
            </a:r>
            <a:r>
              <a:rPr lang="en-US" sz="3600" b="1" dirty="0">
                <a:solidFill>
                  <a:srgbClr val="FF33CC"/>
                </a:solidFill>
              </a:rPr>
              <a:t>“Liver Disease Patient Dataset (30K Train Data)”</a:t>
            </a:r>
          </a:p>
          <a:p>
            <a:pPr marL="0" indent="0">
              <a:buNone/>
            </a:pPr>
            <a:endParaRPr lang="en-US" sz="2800" b="1" dirty="0">
              <a:solidFill>
                <a:srgbClr val="FF33CC"/>
              </a:solidFill>
            </a:endParaRPr>
          </a:p>
          <a:p>
            <a:pPr marL="0" indent="0">
              <a:buNone/>
            </a:pPr>
            <a:r>
              <a:rPr lang="en-US" sz="2800" b="1" i="0" dirty="0">
                <a:effectLst/>
              </a:rPr>
              <a:t>This data set contains 10 variables that are :</a:t>
            </a:r>
          </a:p>
          <a:p>
            <a:pPr marL="0" indent="0">
              <a:buNone/>
            </a:pPr>
            <a:r>
              <a:rPr lang="en-US" sz="2800" b="1" i="0" dirty="0">
                <a:effectLst/>
              </a:rPr>
              <a:t>1. age,</a:t>
            </a:r>
          </a:p>
          <a:p>
            <a:pPr marL="0" indent="0">
              <a:buNone/>
            </a:pPr>
            <a:r>
              <a:rPr lang="en-US" sz="2800" b="1" i="0" dirty="0">
                <a:effectLst/>
              </a:rPr>
              <a:t>2. gender,</a:t>
            </a:r>
          </a:p>
          <a:p>
            <a:pPr marL="0" indent="0">
              <a:buNone/>
            </a:pPr>
            <a:r>
              <a:rPr lang="en-US" sz="2800" b="1" dirty="0"/>
              <a:t>3. </a:t>
            </a:r>
            <a:r>
              <a:rPr lang="en-US" sz="2800" b="1" i="0" dirty="0">
                <a:effectLst/>
              </a:rPr>
              <a:t>total  Bilirubin, </a:t>
            </a:r>
          </a:p>
          <a:p>
            <a:pPr marL="0" indent="0">
              <a:buNone/>
            </a:pPr>
            <a:r>
              <a:rPr lang="en-US" sz="2800" b="1" dirty="0"/>
              <a:t>4. </a:t>
            </a:r>
            <a:r>
              <a:rPr lang="en-US" sz="2800" b="1" i="0" dirty="0">
                <a:effectLst/>
              </a:rPr>
              <a:t>direct Bilirubin, </a:t>
            </a:r>
          </a:p>
          <a:p>
            <a:r>
              <a:rPr lang="en-US" sz="2800" b="1" dirty="0"/>
              <a:t>5. </a:t>
            </a:r>
            <a:r>
              <a:rPr lang="en-US" sz="2800" b="1" i="0" dirty="0">
                <a:effectLst/>
              </a:rPr>
              <a:t>total proteins, </a:t>
            </a:r>
          </a:p>
          <a:p>
            <a:r>
              <a:rPr lang="en-US" sz="2800" b="1" i="0" dirty="0">
                <a:effectLst/>
              </a:rPr>
              <a:t>6. albumin,</a:t>
            </a:r>
          </a:p>
          <a:p>
            <a:r>
              <a:rPr lang="en-US" sz="2800" b="1" dirty="0"/>
              <a:t>7. </a:t>
            </a:r>
            <a:r>
              <a:rPr lang="en-US" sz="2800" b="1" i="0" dirty="0">
                <a:effectLst/>
              </a:rPr>
              <a:t>A/G ratio, </a:t>
            </a:r>
          </a:p>
          <a:p>
            <a:r>
              <a:rPr lang="en-US" sz="2800" b="1" dirty="0"/>
              <a:t>8. </a:t>
            </a:r>
            <a:r>
              <a:rPr lang="en-US" sz="2800" b="1" i="0" dirty="0">
                <a:effectLst/>
              </a:rPr>
              <a:t>SGPT, </a:t>
            </a:r>
          </a:p>
          <a:p>
            <a:r>
              <a:rPr lang="en-US" sz="2800" b="1" dirty="0"/>
              <a:t>9. </a:t>
            </a:r>
            <a:r>
              <a:rPr lang="en-US" sz="2800" b="1" i="0" dirty="0">
                <a:effectLst/>
              </a:rPr>
              <a:t>SGOT and </a:t>
            </a:r>
          </a:p>
          <a:p>
            <a:r>
              <a:rPr lang="en-US" sz="2800" b="1" dirty="0"/>
              <a:t>10. </a:t>
            </a:r>
            <a:r>
              <a:rPr lang="en-US" sz="2800" b="1" i="0" dirty="0" err="1">
                <a:effectLst/>
              </a:rPr>
              <a:t>Alkphos</a:t>
            </a:r>
            <a:endParaRPr lang="en-US" sz="2800" b="1" i="0" dirty="0">
              <a:effectLst/>
            </a:endParaRPr>
          </a:p>
          <a:p>
            <a:pPr marL="571500" indent="-571500">
              <a:buFont typeface="Wingdings" panose="05000000000000000000" pitchFamily="2" charset="2"/>
              <a:buChar char="q"/>
            </a:pPr>
            <a:r>
              <a:rPr lang="en-US" sz="3600" b="1" dirty="0">
                <a:solidFill>
                  <a:srgbClr val="2D23AD"/>
                </a:solidFill>
              </a:rPr>
              <a:t>website Link –</a:t>
            </a:r>
            <a:r>
              <a:rPr lang="en-US" sz="3200" b="1" dirty="0">
                <a:solidFill>
                  <a:srgbClr val="00B0F0"/>
                </a:solidFill>
              </a:rPr>
              <a:t>https://www.kaggle.com/datasets/abhi8923shriv/liver-disease-patient-dataset</a:t>
            </a:r>
            <a:endParaRPr lang="en-US" sz="3200" b="1" dirty="0"/>
          </a:p>
          <a:p>
            <a:pPr marL="0" indent="0">
              <a:buNone/>
            </a:pPr>
            <a:endParaRPr lang="en-US" sz="3200" b="1" i="0" dirty="0">
              <a:effectLst/>
            </a:endParaRPr>
          </a:p>
        </p:txBody>
      </p:sp>
      <p:sp>
        <p:nvSpPr>
          <p:cNvPr id="5" name="Freeform 37">
            <a:extLst>
              <a:ext uri="{FF2B5EF4-FFF2-40B4-BE49-F238E27FC236}">
                <a16:creationId xmlns="" xmlns:a16="http://schemas.microsoft.com/office/drawing/2014/main" id="{E7053906-0CB9-A9B8-356E-2C955D53A704}"/>
              </a:ext>
            </a:extLst>
          </p:cNvPr>
          <p:cNvSpPr/>
          <p:nvPr/>
        </p:nvSpPr>
        <p:spPr>
          <a:xfrm>
            <a:off x="17373600" y="2057400"/>
            <a:ext cx="533400" cy="571500"/>
          </a:xfrm>
          <a:custGeom>
            <a:avLst/>
            <a:gdLst/>
            <a:ahLst/>
            <a:cxnLst/>
            <a:rect l="l" t="t" r="r" b="b"/>
            <a:pathLst>
              <a:path w="1079229" h="1045871">
                <a:moveTo>
                  <a:pt x="0" y="0"/>
                </a:moveTo>
                <a:lnTo>
                  <a:pt x="1079229" y="0"/>
                </a:lnTo>
                <a:lnTo>
                  <a:pt x="1079229" y="1045871"/>
                </a:lnTo>
                <a:lnTo>
                  <a:pt x="0" y="104587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extLst>
      <p:ext uri="{BB962C8B-B14F-4D97-AF65-F5344CB8AC3E}">
        <p14:creationId xmlns:p14="http://schemas.microsoft.com/office/powerpoint/2010/main" val="65757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7082F2-D1EE-4296-E942-F96EAE967822}"/>
              </a:ext>
            </a:extLst>
          </p:cNvPr>
          <p:cNvSpPr>
            <a:spLocks noGrp="1"/>
          </p:cNvSpPr>
          <p:nvPr>
            <p:ph type="title"/>
          </p:nvPr>
        </p:nvSpPr>
        <p:spPr>
          <a:xfrm>
            <a:off x="-152400" y="342900"/>
            <a:ext cx="16458724" cy="1714500"/>
          </a:xfrm>
        </p:spPr>
        <p:txBody>
          <a:bodyPr/>
          <a:lstStyle/>
          <a:p>
            <a:r>
              <a:rPr lang="en-US" sz="5400" b="1" dirty="0">
                <a:solidFill>
                  <a:schemeClr val="bg1"/>
                </a:solidFill>
                <a:latin typeface="Montserrat Heavy"/>
                <a:ea typeface="Montserrat Heavy"/>
                <a:cs typeface="Montserrat Heavy"/>
                <a:sym typeface="Montserrat Heavy"/>
              </a:rPr>
              <a:t>HOME PAGE</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pic>
        <p:nvPicPr>
          <p:cNvPr id="3" name="Picture 2">
            <a:extLst>
              <a:ext uri="{FF2B5EF4-FFF2-40B4-BE49-F238E27FC236}">
                <a16:creationId xmlns="" xmlns:a16="http://schemas.microsoft.com/office/drawing/2014/main" id="{FAD8DB02-8715-D16C-1FDB-B91ACDBFB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890" y="2220235"/>
            <a:ext cx="14386434" cy="7723865"/>
          </a:xfrm>
          <a:prstGeom prst="rect">
            <a:avLst/>
          </a:prstGeom>
        </p:spPr>
      </p:pic>
      <p:sp>
        <p:nvSpPr>
          <p:cNvPr id="4" name="AutoShape 30">
            <a:extLst>
              <a:ext uri="{FF2B5EF4-FFF2-40B4-BE49-F238E27FC236}">
                <a16:creationId xmlns="" xmlns:a16="http://schemas.microsoft.com/office/drawing/2014/main" id="{E27CDB1C-EF34-864A-177F-DACDAF533BE9}"/>
              </a:ext>
            </a:extLst>
          </p:cNvPr>
          <p:cNvSpPr/>
          <p:nvPr/>
        </p:nvSpPr>
        <p:spPr>
          <a:xfrm>
            <a:off x="17373600" y="2220235"/>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414953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66F103-E441-20A1-6B7C-C0A016A1A51F}"/>
              </a:ext>
            </a:extLst>
          </p:cNvPr>
          <p:cNvSpPr>
            <a:spLocks noGrp="1"/>
          </p:cNvSpPr>
          <p:nvPr>
            <p:ph type="title"/>
          </p:nvPr>
        </p:nvSpPr>
        <p:spPr>
          <a:xfrm>
            <a:off x="0" y="266700"/>
            <a:ext cx="16458724" cy="1714500"/>
          </a:xfrm>
        </p:spPr>
        <p:txBody>
          <a:bodyPr/>
          <a:lstStyle/>
          <a:p>
            <a:r>
              <a:rPr lang="en-US" sz="6000" b="1" dirty="0">
                <a:solidFill>
                  <a:schemeClr val="bg1"/>
                </a:solidFill>
                <a:latin typeface="Montserrat Heavy"/>
                <a:ea typeface="Montserrat Heavy"/>
                <a:cs typeface="Montserrat Heavy"/>
                <a:sym typeface="Montserrat Heavy"/>
              </a:rPr>
              <a:t>LOGIN PAGE</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pic>
        <p:nvPicPr>
          <p:cNvPr id="3" name="Picture 2">
            <a:extLst>
              <a:ext uri="{FF2B5EF4-FFF2-40B4-BE49-F238E27FC236}">
                <a16:creationId xmlns="" xmlns:a16="http://schemas.microsoft.com/office/drawing/2014/main" id="{340F7AB3-209E-C0EC-294E-21AA1F68C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400300"/>
            <a:ext cx="15621000" cy="7200897"/>
          </a:xfrm>
          <a:prstGeom prst="rect">
            <a:avLst/>
          </a:prstGeom>
        </p:spPr>
      </p:pic>
      <p:sp>
        <p:nvSpPr>
          <p:cNvPr id="4" name="AutoShape 30">
            <a:extLst>
              <a:ext uri="{FF2B5EF4-FFF2-40B4-BE49-F238E27FC236}">
                <a16:creationId xmlns="" xmlns:a16="http://schemas.microsoft.com/office/drawing/2014/main" id="{AB33255C-B664-EAEB-1D29-94E5DD5E6CEC}"/>
              </a:ext>
            </a:extLst>
          </p:cNvPr>
          <p:cNvSpPr/>
          <p:nvPr/>
        </p:nvSpPr>
        <p:spPr>
          <a:xfrm>
            <a:off x="17449800" y="2171700"/>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32038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8E3517-8C05-C195-191F-183BA264E1D8}"/>
              </a:ext>
            </a:extLst>
          </p:cNvPr>
          <p:cNvSpPr>
            <a:spLocks noGrp="1"/>
          </p:cNvSpPr>
          <p:nvPr>
            <p:ph type="title"/>
          </p:nvPr>
        </p:nvSpPr>
        <p:spPr>
          <a:xfrm>
            <a:off x="0" y="266700"/>
            <a:ext cx="16458724" cy="1714500"/>
          </a:xfrm>
        </p:spPr>
        <p:txBody>
          <a:bodyPr/>
          <a:lstStyle/>
          <a:p>
            <a:r>
              <a:rPr lang="en-US" sz="6000" b="1" dirty="0">
                <a:solidFill>
                  <a:schemeClr val="bg1"/>
                </a:solidFill>
                <a:latin typeface="Montserrat Heavy"/>
                <a:ea typeface="Montserrat Heavy"/>
                <a:cs typeface="Montserrat Heavy"/>
                <a:sym typeface="Montserrat Heavy"/>
              </a:rPr>
              <a:t>UPLOAD PAGE</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pic>
        <p:nvPicPr>
          <p:cNvPr id="3" name="Picture 2">
            <a:extLst>
              <a:ext uri="{FF2B5EF4-FFF2-40B4-BE49-F238E27FC236}">
                <a16:creationId xmlns="" xmlns:a16="http://schemas.microsoft.com/office/drawing/2014/main" id="{1AA0C388-AC7F-D239-0C54-DBAB877E2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247900"/>
            <a:ext cx="15802786" cy="7494271"/>
          </a:xfrm>
          <a:prstGeom prst="rect">
            <a:avLst/>
          </a:prstGeom>
        </p:spPr>
      </p:pic>
      <p:sp>
        <p:nvSpPr>
          <p:cNvPr id="4" name="AutoShape 30">
            <a:extLst>
              <a:ext uri="{FF2B5EF4-FFF2-40B4-BE49-F238E27FC236}">
                <a16:creationId xmlns="" xmlns:a16="http://schemas.microsoft.com/office/drawing/2014/main" id="{532ABE52-951D-64A6-73B0-A61B7E94682C}"/>
              </a:ext>
            </a:extLst>
          </p:cNvPr>
          <p:cNvSpPr/>
          <p:nvPr/>
        </p:nvSpPr>
        <p:spPr>
          <a:xfrm>
            <a:off x="17449800" y="2247900"/>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88347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FBEF0E-281D-1877-5E86-DB4E4476B653}"/>
              </a:ext>
            </a:extLst>
          </p:cNvPr>
          <p:cNvSpPr>
            <a:spLocks noGrp="1"/>
          </p:cNvSpPr>
          <p:nvPr>
            <p:ph type="title"/>
          </p:nvPr>
        </p:nvSpPr>
        <p:spPr>
          <a:xfrm>
            <a:off x="521677" y="152400"/>
            <a:ext cx="16458724" cy="1714500"/>
          </a:xfrm>
        </p:spPr>
        <p:txBody>
          <a:bodyPr/>
          <a:lstStyle/>
          <a:p>
            <a:endParaRPr lang="en-IN"/>
          </a:p>
        </p:txBody>
      </p:sp>
      <p:pic>
        <p:nvPicPr>
          <p:cNvPr id="3" name="Picture 2">
            <a:extLst>
              <a:ext uri="{FF2B5EF4-FFF2-40B4-BE49-F238E27FC236}">
                <a16:creationId xmlns="" xmlns:a16="http://schemas.microsoft.com/office/drawing/2014/main" id="{2E925A08-6DCB-CD20-F109-C2DB283BD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866900"/>
            <a:ext cx="14758878" cy="7697556"/>
          </a:xfrm>
          <a:prstGeom prst="rect">
            <a:avLst/>
          </a:prstGeom>
        </p:spPr>
      </p:pic>
      <p:sp>
        <p:nvSpPr>
          <p:cNvPr id="5" name="TextBox 4">
            <a:extLst>
              <a:ext uri="{FF2B5EF4-FFF2-40B4-BE49-F238E27FC236}">
                <a16:creationId xmlns="" xmlns:a16="http://schemas.microsoft.com/office/drawing/2014/main" id="{8DDAE8D5-AAD8-DED1-7413-F4AB4D1DD596}"/>
              </a:ext>
            </a:extLst>
          </p:cNvPr>
          <p:cNvSpPr txBox="1"/>
          <p:nvPr/>
        </p:nvSpPr>
        <p:spPr>
          <a:xfrm>
            <a:off x="4038600" y="553019"/>
            <a:ext cx="9159764" cy="913263"/>
          </a:xfrm>
          <a:prstGeom prst="rect">
            <a:avLst/>
          </a:prstGeom>
          <a:noFill/>
        </p:spPr>
        <p:txBody>
          <a:bodyPr wrap="square">
            <a:spAutoFit/>
          </a:bodyPr>
          <a:lstStyle/>
          <a:p>
            <a:pPr algn="l">
              <a:lnSpc>
                <a:spcPts val="5862"/>
              </a:lnSpc>
            </a:pPr>
            <a:r>
              <a:rPr lang="en-US" sz="8000" b="1" dirty="0">
                <a:solidFill>
                  <a:schemeClr val="bg1"/>
                </a:solidFill>
                <a:latin typeface="Montserrat Heavy"/>
                <a:ea typeface="Montserrat Heavy"/>
                <a:cs typeface="Montserrat Heavy"/>
                <a:sym typeface="Montserrat Heavy"/>
              </a:rPr>
              <a:t>PREVIEW PAGE</a:t>
            </a:r>
          </a:p>
        </p:txBody>
      </p:sp>
    </p:spTree>
    <p:extLst>
      <p:ext uri="{BB962C8B-B14F-4D97-AF65-F5344CB8AC3E}">
        <p14:creationId xmlns:p14="http://schemas.microsoft.com/office/powerpoint/2010/main" val="39128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7FA37-9633-73B7-BC59-7A6BB39A033C}"/>
              </a:ext>
            </a:extLst>
          </p:cNvPr>
          <p:cNvSpPr>
            <a:spLocks noGrp="1"/>
          </p:cNvSpPr>
          <p:nvPr>
            <p:ph type="title"/>
          </p:nvPr>
        </p:nvSpPr>
        <p:spPr>
          <a:xfrm>
            <a:off x="381000" y="571500"/>
            <a:ext cx="16458724" cy="1714500"/>
          </a:xfrm>
        </p:spPr>
        <p:txBody>
          <a:bodyPr/>
          <a:lstStyle/>
          <a:p>
            <a:pPr>
              <a:lnSpc>
                <a:spcPts val="5862"/>
              </a:lnSpc>
            </a:pPr>
            <a:r>
              <a:rPr lang="en-US" sz="8800" b="1" dirty="0">
                <a:solidFill>
                  <a:schemeClr val="bg1"/>
                </a:solidFill>
                <a:latin typeface="Montserrat Heavy"/>
                <a:ea typeface="Montserrat Heavy"/>
                <a:cs typeface="Montserrat Heavy"/>
                <a:sym typeface="Montserrat Heavy"/>
              </a:rPr>
              <a:t>PREVIEW PAGE</a:t>
            </a:r>
          </a:p>
        </p:txBody>
      </p:sp>
      <p:pic>
        <p:nvPicPr>
          <p:cNvPr id="3" name="Picture 2">
            <a:extLst>
              <a:ext uri="{FF2B5EF4-FFF2-40B4-BE49-F238E27FC236}">
                <a16:creationId xmlns="" xmlns:a16="http://schemas.microsoft.com/office/drawing/2014/main" id="{85B8BD5F-0EE7-E1FD-59CE-9477E0B2F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75117"/>
            <a:ext cx="16992124" cy="7536442"/>
          </a:xfrm>
          <a:prstGeom prst="rect">
            <a:avLst/>
          </a:prstGeom>
        </p:spPr>
      </p:pic>
    </p:spTree>
    <p:extLst>
      <p:ext uri="{BB962C8B-B14F-4D97-AF65-F5344CB8AC3E}">
        <p14:creationId xmlns:p14="http://schemas.microsoft.com/office/powerpoint/2010/main" val="255615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EF1131-4B02-8878-F2FE-635363B9DF28}"/>
              </a:ext>
            </a:extLst>
          </p:cNvPr>
          <p:cNvSpPr>
            <a:spLocks noGrp="1"/>
          </p:cNvSpPr>
          <p:nvPr>
            <p:ph type="title"/>
          </p:nvPr>
        </p:nvSpPr>
        <p:spPr>
          <a:xfrm>
            <a:off x="0" y="495300"/>
            <a:ext cx="16458724" cy="1714500"/>
          </a:xfrm>
        </p:spPr>
        <p:txBody>
          <a:bodyPr/>
          <a:lstStyle/>
          <a:p>
            <a:pPr>
              <a:lnSpc>
                <a:spcPts val="5862"/>
              </a:lnSpc>
            </a:pPr>
            <a:r>
              <a:rPr lang="en-US" sz="6000" b="1" dirty="0">
                <a:solidFill>
                  <a:schemeClr val="bg1"/>
                </a:solidFill>
                <a:latin typeface="Montserrat Heavy"/>
                <a:ea typeface="Montserrat Heavy"/>
                <a:cs typeface="Montserrat Heavy"/>
                <a:sym typeface="Montserrat Heavy"/>
              </a:rPr>
              <a:t>PREDICTION PAGE</a:t>
            </a:r>
          </a:p>
        </p:txBody>
      </p:sp>
      <p:pic>
        <p:nvPicPr>
          <p:cNvPr id="3" name="Picture 2">
            <a:extLst>
              <a:ext uri="{FF2B5EF4-FFF2-40B4-BE49-F238E27FC236}">
                <a16:creationId xmlns="" xmlns:a16="http://schemas.microsoft.com/office/drawing/2014/main" id="{59588AA6-B316-AB4C-B2FF-362357B41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97251"/>
            <a:ext cx="14478000" cy="7794449"/>
          </a:xfrm>
          <a:prstGeom prst="rect">
            <a:avLst/>
          </a:prstGeom>
        </p:spPr>
      </p:pic>
      <p:sp>
        <p:nvSpPr>
          <p:cNvPr id="4" name="AutoShape 30">
            <a:extLst>
              <a:ext uri="{FF2B5EF4-FFF2-40B4-BE49-F238E27FC236}">
                <a16:creationId xmlns="" xmlns:a16="http://schemas.microsoft.com/office/drawing/2014/main" id="{9119CB6E-0E1C-E66D-9792-1AF3768D681C}"/>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grpSp>
        <p:nvGrpSpPr>
          <p:cNvPr id="5" name="Group 6">
            <a:extLst>
              <a:ext uri="{FF2B5EF4-FFF2-40B4-BE49-F238E27FC236}">
                <a16:creationId xmlns="" xmlns:a16="http://schemas.microsoft.com/office/drawing/2014/main" id="{FCEA1E94-4F1A-3BE1-92DA-9A02B6E112AE}"/>
              </a:ext>
            </a:extLst>
          </p:cNvPr>
          <p:cNvGrpSpPr/>
          <p:nvPr/>
        </p:nvGrpSpPr>
        <p:grpSpPr>
          <a:xfrm>
            <a:off x="458572" y="9364849"/>
            <a:ext cx="151852" cy="151852"/>
            <a:chOff x="0" y="0"/>
            <a:chExt cx="812800" cy="812800"/>
          </a:xfrm>
          <a:solidFill>
            <a:srgbClr val="FF33CC"/>
          </a:solidFill>
        </p:grpSpPr>
        <p:sp>
          <p:nvSpPr>
            <p:cNvPr id="6" name="Freeform 7">
              <a:extLst>
                <a:ext uri="{FF2B5EF4-FFF2-40B4-BE49-F238E27FC236}">
                  <a16:creationId xmlns="" xmlns:a16="http://schemas.microsoft.com/office/drawing/2014/main" id="{768283A0-05AB-48B6-F701-ED97CF57A0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7" name="TextBox 8">
              <a:extLst>
                <a:ext uri="{FF2B5EF4-FFF2-40B4-BE49-F238E27FC236}">
                  <a16:creationId xmlns="" xmlns:a16="http://schemas.microsoft.com/office/drawing/2014/main" id="{5BCCC88F-320B-FAF6-96F9-48D0D2EE98A4}"/>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8" name="Group 12">
            <a:extLst>
              <a:ext uri="{FF2B5EF4-FFF2-40B4-BE49-F238E27FC236}">
                <a16:creationId xmlns="" xmlns:a16="http://schemas.microsoft.com/office/drawing/2014/main" id="{493F36AE-D0A7-CB3B-F649-87A8E55973C8}"/>
              </a:ext>
            </a:extLst>
          </p:cNvPr>
          <p:cNvGrpSpPr/>
          <p:nvPr/>
        </p:nvGrpSpPr>
        <p:grpSpPr>
          <a:xfrm>
            <a:off x="458572" y="9668553"/>
            <a:ext cx="151852" cy="151852"/>
            <a:chOff x="0" y="0"/>
            <a:chExt cx="812800" cy="812800"/>
          </a:xfrm>
          <a:solidFill>
            <a:srgbClr val="FF33CC"/>
          </a:solidFill>
        </p:grpSpPr>
        <p:sp>
          <p:nvSpPr>
            <p:cNvPr id="9" name="Freeform 13">
              <a:extLst>
                <a:ext uri="{FF2B5EF4-FFF2-40B4-BE49-F238E27FC236}">
                  <a16:creationId xmlns="" xmlns:a16="http://schemas.microsoft.com/office/drawing/2014/main" id="{29CD8947-6E5E-DF25-6668-DE051AE0377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0" name="TextBox 14">
              <a:extLst>
                <a:ext uri="{FF2B5EF4-FFF2-40B4-BE49-F238E27FC236}">
                  <a16:creationId xmlns="" xmlns:a16="http://schemas.microsoft.com/office/drawing/2014/main" id="{951D25B9-B9F5-7270-221F-E24FAA491500}"/>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1" name="Group 18">
            <a:extLst>
              <a:ext uri="{FF2B5EF4-FFF2-40B4-BE49-F238E27FC236}">
                <a16:creationId xmlns="" xmlns:a16="http://schemas.microsoft.com/office/drawing/2014/main" id="{1A95D7FD-B906-BFF3-39CD-9ACCE65B9AEF}"/>
              </a:ext>
            </a:extLst>
          </p:cNvPr>
          <p:cNvGrpSpPr/>
          <p:nvPr/>
        </p:nvGrpSpPr>
        <p:grpSpPr>
          <a:xfrm>
            <a:off x="610423" y="9516701"/>
            <a:ext cx="151852" cy="151852"/>
            <a:chOff x="0" y="0"/>
            <a:chExt cx="812800" cy="812800"/>
          </a:xfrm>
          <a:solidFill>
            <a:srgbClr val="FF33CC"/>
          </a:solidFill>
        </p:grpSpPr>
        <p:sp>
          <p:nvSpPr>
            <p:cNvPr id="12" name="Freeform 19">
              <a:extLst>
                <a:ext uri="{FF2B5EF4-FFF2-40B4-BE49-F238E27FC236}">
                  <a16:creationId xmlns="" xmlns:a16="http://schemas.microsoft.com/office/drawing/2014/main" id="{5E71B948-9328-12A7-7F2C-AC65D7613C1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20">
              <a:extLst>
                <a:ext uri="{FF2B5EF4-FFF2-40B4-BE49-F238E27FC236}">
                  <a16:creationId xmlns="" xmlns:a16="http://schemas.microsoft.com/office/drawing/2014/main" id="{97E9126B-A2FA-C845-4F6D-0189744A2D7C}"/>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4" name="Group 24">
            <a:extLst>
              <a:ext uri="{FF2B5EF4-FFF2-40B4-BE49-F238E27FC236}">
                <a16:creationId xmlns="" xmlns:a16="http://schemas.microsoft.com/office/drawing/2014/main" id="{ED7B9889-226F-31AE-5A9C-CCD62004ABDD}"/>
              </a:ext>
            </a:extLst>
          </p:cNvPr>
          <p:cNvGrpSpPr/>
          <p:nvPr/>
        </p:nvGrpSpPr>
        <p:grpSpPr>
          <a:xfrm>
            <a:off x="306720" y="9516701"/>
            <a:ext cx="151852" cy="151852"/>
            <a:chOff x="0" y="0"/>
            <a:chExt cx="812800" cy="812800"/>
          </a:xfrm>
          <a:solidFill>
            <a:srgbClr val="FF33CC"/>
          </a:solidFill>
        </p:grpSpPr>
        <p:sp>
          <p:nvSpPr>
            <p:cNvPr id="15" name="Freeform 25">
              <a:extLst>
                <a:ext uri="{FF2B5EF4-FFF2-40B4-BE49-F238E27FC236}">
                  <a16:creationId xmlns="" xmlns:a16="http://schemas.microsoft.com/office/drawing/2014/main" id="{10AFB3EA-B42C-08FF-A278-1D2358FFEB5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6" name="TextBox 26">
              <a:extLst>
                <a:ext uri="{FF2B5EF4-FFF2-40B4-BE49-F238E27FC236}">
                  <a16:creationId xmlns="" xmlns:a16="http://schemas.microsoft.com/office/drawing/2014/main" id="{53755344-2092-C7A7-BDE5-DC811911E7FB}"/>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Tree>
    <p:extLst>
      <p:ext uri="{BB962C8B-B14F-4D97-AF65-F5344CB8AC3E}">
        <p14:creationId xmlns:p14="http://schemas.microsoft.com/office/powerpoint/2010/main" val="23690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 xmlns:a16="http://schemas.microsoft.com/office/drawing/2014/main" id="{8F40EB2F-0300-2CFC-A504-2A18B86D5AE6}"/>
              </a:ext>
            </a:extLst>
          </p:cNvPr>
          <p:cNvGraphicFramePr/>
          <p:nvPr>
            <p:extLst>
              <p:ext uri="{D42A27DB-BD31-4B8C-83A1-F6EECF244321}">
                <p14:modId xmlns:p14="http://schemas.microsoft.com/office/powerpoint/2010/main" val="589579833"/>
              </p:ext>
            </p:extLst>
          </p:nvPr>
        </p:nvGraphicFramePr>
        <p:xfrm>
          <a:off x="3657600" y="2095500"/>
          <a:ext cx="10134600" cy="769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12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8FFC34-28E7-208E-7AD3-40F8FCDA1431}"/>
              </a:ext>
            </a:extLst>
          </p:cNvPr>
          <p:cNvSpPr>
            <a:spLocks noGrp="1"/>
          </p:cNvSpPr>
          <p:nvPr>
            <p:ph type="title"/>
          </p:nvPr>
        </p:nvSpPr>
        <p:spPr>
          <a:xfrm>
            <a:off x="-10438" y="266700"/>
            <a:ext cx="16458724" cy="1714500"/>
          </a:xfrm>
        </p:spPr>
        <p:txBody>
          <a:bodyPr/>
          <a:lstStyle/>
          <a:p>
            <a:r>
              <a:rPr lang="en-US" sz="6000" b="1" dirty="0">
                <a:solidFill>
                  <a:schemeClr val="bg1"/>
                </a:solidFill>
                <a:latin typeface="Montserrat Heavy"/>
                <a:ea typeface="Montserrat Heavy"/>
                <a:cs typeface="Montserrat Heavy"/>
                <a:sym typeface="Montserrat Heavy"/>
              </a:rPr>
              <a:t>PERFORMANCE ANALYSIS</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sp>
        <p:nvSpPr>
          <p:cNvPr id="3" name="Rectangle 1">
            <a:extLst>
              <a:ext uri="{FF2B5EF4-FFF2-40B4-BE49-F238E27FC236}">
                <a16:creationId xmlns="" xmlns:a16="http://schemas.microsoft.com/office/drawing/2014/main" id="{ADB5837A-7B2A-B2A6-2975-276623651D9E}"/>
              </a:ext>
            </a:extLst>
          </p:cNvPr>
          <p:cNvSpPr>
            <a:spLocks noChangeArrowheads="1"/>
          </p:cNvSpPr>
          <p:nvPr/>
        </p:nvSpPr>
        <p:spPr bwMode="auto">
          <a:xfrm>
            <a:off x="457200" y="1797725"/>
            <a:ext cx="1737360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33CC"/>
                </a:solidFill>
                <a:effectLst/>
                <a:latin typeface="Arial" panose="020B0604020202020204" pitchFamily="34" charset="0"/>
              </a:rPr>
              <a:t>Precision</a:t>
            </a:r>
            <a:r>
              <a:rPr lang="en-US" altLang="en-US" sz="2400" dirty="0">
                <a:solidFill>
                  <a:srgbClr val="FF33CC"/>
                </a:solidFill>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is a performance metric that measures the </a:t>
            </a:r>
            <a:r>
              <a:rPr kumimoji="0" lang="en-US" altLang="en-US" sz="2400" b="1" i="0" u="none" strike="noStrike" cap="none" normalizeH="0" baseline="0" dirty="0">
                <a:ln>
                  <a:noFill/>
                </a:ln>
                <a:solidFill>
                  <a:schemeClr val="tx1"/>
                </a:solidFill>
                <a:effectLst/>
                <a:latin typeface="Arial" panose="020B0604020202020204" pitchFamily="34" charset="0"/>
              </a:rPr>
              <a:t>accuracy of positive predictions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In the context of liver disease prediction</a:t>
            </a:r>
            <a:r>
              <a:rPr lang="en-US" altLang="en-US" sz="2400" dirty="0">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panose="020B0604020202020204" pitchFamily="34" charset="0"/>
              </a:rPr>
              <a:t> precision answers the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"Of all the patients predicted to have liver disease, how many actually have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r>
              <a:rPr kumimoji="0" lang="en-US" altLang="en-US" sz="2400" b="1" i="0" u="none" strike="noStrike" cap="none" normalizeH="0" baseline="0" dirty="0">
                <a:ln>
                  <a:noFill/>
                </a:ln>
                <a:solidFill>
                  <a:schemeClr val="tx1"/>
                </a:solidFill>
                <a:effectLst/>
                <a:latin typeface="Arial" panose="020B0604020202020204" pitchFamily="34" charset="0"/>
              </a:rPr>
              <a:t>Formula:</a:t>
            </a:r>
            <a:r>
              <a:rPr lang="en-IN" sz="2400" dirty="0"/>
              <a:t>	    		            True Positive (TP)</a:t>
            </a:r>
          </a:p>
          <a:p>
            <a:r>
              <a:rPr lang="en-IN" sz="2400" dirty="0">
                <a:solidFill>
                  <a:srgbClr val="FF33CC"/>
                </a:solidFill>
              </a:rPr>
              <a:t>                          Precision=------------------------------------------------------------------</a:t>
            </a:r>
          </a:p>
          <a:p>
            <a:r>
              <a:rPr lang="en-IN" sz="2400" dirty="0"/>
              <a:t>			              True Positive (TP)+False Positive (FP)</a:t>
            </a:r>
          </a:p>
          <a:p>
            <a:r>
              <a:rPr lang="en-IN" sz="2400" dirty="0"/>
              <a:t> ​ </a:t>
            </a: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True Positives (TP):</a:t>
            </a:r>
            <a:r>
              <a:rPr lang="en-US" altLang="en-US" sz="2400" dirty="0">
                <a:latin typeface="Arial" panose="020B0604020202020204" pitchFamily="34" charset="0"/>
              </a:rPr>
              <a:t>C</a:t>
            </a:r>
            <a:r>
              <a:rPr kumimoji="0" lang="en-US" altLang="en-US" sz="2400" b="0" i="0" u="none" strike="noStrike" cap="none" normalizeH="0" baseline="0" dirty="0">
                <a:ln>
                  <a:noFill/>
                </a:ln>
                <a:solidFill>
                  <a:schemeClr val="tx1"/>
                </a:solidFill>
                <a:effectLst/>
                <a:latin typeface="Arial" panose="020B0604020202020204" pitchFamily="34" charset="0"/>
              </a:rPr>
              <a:t>orrectly predicted as having liver disease.</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False Positives (FP):</a:t>
            </a:r>
            <a:r>
              <a:rPr lang="en-US" altLang="en-US" sz="2400" dirty="0">
                <a:latin typeface="Arial" panose="020B0604020202020204" pitchFamily="34" charset="0"/>
              </a:rPr>
              <a:t>I</a:t>
            </a:r>
            <a:r>
              <a:rPr kumimoji="0" lang="en-US" altLang="en-US" sz="2400" b="0" i="0" u="none" strike="noStrike" cap="none" normalizeH="0" baseline="0" dirty="0">
                <a:ln>
                  <a:noFill/>
                </a:ln>
                <a:solidFill>
                  <a:schemeClr val="tx1"/>
                </a:solidFill>
                <a:effectLst/>
                <a:latin typeface="Arial" panose="020B0604020202020204" pitchFamily="34" charset="0"/>
              </a:rPr>
              <a:t>ncorrectly predicted as having liver disease (but they don’t actually have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 xmlns:a16="http://schemas.microsoft.com/office/drawing/2014/main" id="{D77618A3-034A-8181-5B26-C356A0492DD1}"/>
              </a:ext>
            </a:extLst>
          </p:cNvPr>
          <p:cNvSpPr>
            <a:spLocks noChangeArrowheads="1"/>
          </p:cNvSpPr>
          <p:nvPr/>
        </p:nvSpPr>
        <p:spPr bwMode="auto">
          <a:xfrm>
            <a:off x="457200" y="5639844"/>
            <a:ext cx="17297400" cy="4610100"/>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33CC"/>
                </a:solidFill>
                <a:effectLst/>
                <a:latin typeface="Arial" panose="020B0604020202020204" pitchFamily="34" charset="0"/>
              </a:rPr>
              <a:t>Recall: </a:t>
            </a:r>
            <a:r>
              <a:rPr kumimoji="0" lang="en-US" altLang="en-US" sz="2400" b="0" i="0" u="none" strike="noStrike" cap="none" normalizeH="0" baseline="0" dirty="0">
                <a:ln>
                  <a:noFill/>
                </a:ln>
                <a:solidFill>
                  <a:schemeClr val="tx1"/>
                </a:solidFill>
                <a:effectLst/>
                <a:latin typeface="Arial" panose="020B0604020202020204" pitchFamily="34" charset="0"/>
              </a:rPr>
              <a:t>also known as </a:t>
            </a:r>
            <a:r>
              <a:rPr kumimoji="0" lang="en-US" altLang="en-US" sz="2400" b="1" i="0" u="none" strike="noStrike" cap="none" normalizeH="0" baseline="0" dirty="0">
                <a:ln>
                  <a:noFill/>
                </a:ln>
                <a:solidFill>
                  <a:schemeClr val="tx1"/>
                </a:solidFill>
                <a:effectLst/>
                <a:latin typeface="Arial" panose="020B0604020202020204" pitchFamily="34" charset="0"/>
              </a:rPr>
              <a:t>Sensitivity</a:t>
            </a:r>
            <a:r>
              <a:rPr kumimoji="0" lang="en-US" altLang="en-US" sz="2400" b="0" i="0" u="none" strike="noStrike" cap="none" normalizeH="0" baseline="0" dirty="0">
                <a:ln>
                  <a:noFill/>
                </a:ln>
                <a:solidFill>
                  <a:schemeClr val="tx1"/>
                </a:solidFill>
                <a:effectLst/>
                <a:latin typeface="Arial" panose="020B0604020202020204" pitchFamily="34" charset="0"/>
              </a:rPr>
              <a:t> or </a:t>
            </a:r>
            <a:r>
              <a:rPr kumimoji="0" lang="en-US" altLang="en-US" sz="2400" b="1" i="0" u="none" strike="noStrike" cap="none" normalizeH="0" baseline="0" dirty="0">
                <a:ln>
                  <a:noFill/>
                </a:ln>
                <a:solidFill>
                  <a:schemeClr val="tx1"/>
                </a:solidFill>
                <a:effectLst/>
                <a:latin typeface="Arial" panose="020B0604020202020204" pitchFamily="34" charset="0"/>
              </a:rPr>
              <a:t>True Positive Rate</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measures the ability of the model to </a:t>
            </a:r>
            <a:r>
              <a:rPr kumimoji="0" lang="en-US" altLang="en-US" sz="2400" b="1" i="0" u="none" strike="noStrike" cap="none" normalizeH="0" baseline="0" dirty="0">
                <a:ln>
                  <a:noFill/>
                </a:ln>
                <a:solidFill>
                  <a:schemeClr val="tx1"/>
                </a:solidFill>
                <a:effectLst/>
                <a:latin typeface="Arial" panose="020B0604020202020204" pitchFamily="34" charset="0"/>
              </a:rPr>
              <a:t>identify all actual cases of liver disease</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It answers the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"Of all the patients who truly have liver disease, how many did the model correctly identify?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r>
              <a:rPr kumimoji="0" lang="en-US" altLang="en-US" sz="2400" b="1" i="0" u="none" strike="noStrike" cap="none" normalizeH="0" baseline="0" dirty="0">
                <a:ln>
                  <a:noFill/>
                </a:ln>
                <a:solidFill>
                  <a:schemeClr val="tx1"/>
                </a:solidFill>
                <a:effectLst/>
                <a:latin typeface="Arial" panose="020B0604020202020204" pitchFamily="34" charset="0"/>
              </a:rPr>
              <a:t>Formula:</a:t>
            </a:r>
            <a:r>
              <a:rPr lang="en-IN" sz="2400" dirty="0"/>
              <a:t>			 True Positive (TP)​ </a:t>
            </a:r>
          </a:p>
          <a:p>
            <a:r>
              <a:rPr lang="en-IN" sz="2400" dirty="0">
                <a:solidFill>
                  <a:srgbClr val="FF33CC"/>
                </a:solidFill>
              </a:rPr>
              <a:t>                       Recall=-------------------------------------------------------------------------------</a:t>
            </a:r>
          </a:p>
          <a:p>
            <a:r>
              <a:rPr lang="en-IN" sz="2400" dirty="0"/>
              <a:t>		                     True Positive (TP)+False Negative (FN)</a:t>
            </a:r>
          </a:p>
          <a:p>
            <a:endParaRPr lang="en-US" sz="2400" dirty="0"/>
          </a:p>
          <a:p>
            <a:pPr>
              <a:buFont typeface="Arial" panose="020B0604020202020204" pitchFamily="34" charset="0"/>
              <a:buChar char="•"/>
            </a:pPr>
            <a:r>
              <a:rPr lang="en-US" sz="2400" b="1" dirty="0"/>
              <a:t>False Negatives (FN):</a:t>
            </a:r>
            <a:r>
              <a:rPr lang="en-US" sz="2400" dirty="0"/>
              <a:t>who actually have liver disease but were </a:t>
            </a:r>
            <a:r>
              <a:rPr lang="en-US" sz="2400" b="1" dirty="0"/>
              <a:t>missed by the model</a:t>
            </a:r>
            <a:r>
              <a:rPr lang="en-US" sz="2400" dirty="0"/>
              <a:t>.</a:t>
            </a:r>
          </a:p>
          <a:p>
            <a:endParaRPr lang="en-IN"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35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0E55C1-4CB1-08C0-F1B2-294A4020D108}"/>
              </a:ext>
            </a:extLst>
          </p:cNvPr>
          <p:cNvSpPr>
            <a:spLocks noGrp="1"/>
          </p:cNvSpPr>
          <p:nvPr>
            <p:ph type="title"/>
          </p:nvPr>
        </p:nvSpPr>
        <p:spPr>
          <a:xfrm>
            <a:off x="-228600" y="342900"/>
            <a:ext cx="16458724" cy="1714500"/>
          </a:xfrm>
        </p:spPr>
        <p:txBody>
          <a:bodyPr/>
          <a:lstStyle/>
          <a:p>
            <a:r>
              <a:rPr lang="en-US" sz="5400" b="1" dirty="0">
                <a:solidFill>
                  <a:schemeClr val="bg1"/>
                </a:solidFill>
                <a:latin typeface="Montserrat Heavy"/>
                <a:ea typeface="Montserrat Heavy"/>
                <a:cs typeface="Montserrat Heavy"/>
                <a:sym typeface="Montserrat Heavy"/>
              </a:rPr>
              <a:t>PERFORMANCE ANALYSIS</a:t>
            </a:r>
            <a:endParaRPr lang="en-IN" dirty="0"/>
          </a:p>
        </p:txBody>
      </p:sp>
      <p:sp>
        <p:nvSpPr>
          <p:cNvPr id="3" name="Rectangle 1">
            <a:extLst>
              <a:ext uri="{FF2B5EF4-FFF2-40B4-BE49-F238E27FC236}">
                <a16:creationId xmlns="" xmlns:a16="http://schemas.microsoft.com/office/drawing/2014/main" id="{6D8A28AF-1AD7-EEDB-782B-2C3E44102A11}"/>
              </a:ext>
            </a:extLst>
          </p:cNvPr>
          <p:cNvSpPr>
            <a:spLocks noChangeArrowheads="1"/>
          </p:cNvSpPr>
          <p:nvPr/>
        </p:nvSpPr>
        <p:spPr bwMode="auto">
          <a:xfrm>
            <a:off x="533400" y="2070588"/>
            <a:ext cx="163068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33CC"/>
                </a:solidFill>
                <a:effectLst/>
                <a:latin typeface="Arial" panose="020B0604020202020204" pitchFamily="34" charset="0"/>
              </a:rPr>
              <a:t>Accuracy: </a:t>
            </a:r>
            <a:r>
              <a:rPr kumimoji="0" lang="en-US" altLang="en-US" sz="2800" b="0" i="0" u="none" strike="noStrike" cap="none" normalizeH="0" baseline="0" dirty="0">
                <a:ln>
                  <a:noFill/>
                </a:ln>
                <a:solidFill>
                  <a:schemeClr val="tx1"/>
                </a:solidFill>
                <a:effectLst/>
                <a:latin typeface="Arial" panose="020B0604020202020204" pitchFamily="34" charset="0"/>
              </a:rPr>
              <a:t>is a performance metric that measures the </a:t>
            </a:r>
            <a:r>
              <a:rPr kumimoji="0" lang="en-US" altLang="en-US" sz="2800" b="1" i="0" u="none" strike="noStrike" cap="none" normalizeH="0" baseline="0" dirty="0">
                <a:ln>
                  <a:noFill/>
                </a:ln>
                <a:solidFill>
                  <a:schemeClr val="tx1"/>
                </a:solidFill>
                <a:effectLst/>
                <a:latin typeface="Arial" panose="020B0604020202020204" pitchFamily="34" charset="0"/>
              </a:rPr>
              <a:t>overall correctness</a:t>
            </a:r>
            <a:r>
              <a:rPr kumimoji="0" lang="en-US" altLang="en-US" sz="2800" b="0" i="0" u="none" strike="noStrike" cap="none" normalizeH="0" baseline="0" dirty="0">
                <a:ln>
                  <a:noFill/>
                </a:ln>
                <a:solidFill>
                  <a:schemeClr val="tx1"/>
                </a:solidFill>
                <a:effectLst/>
                <a:latin typeface="Arial" panose="020B0604020202020204" pitchFamily="34" charset="0"/>
              </a:rPr>
              <a:t> of the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In the context of liver disease prediction, it answers the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"Of all the patients tested, how many were correctly classified as either having liver disease or not?"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 xmlns:a16="http://schemas.microsoft.com/office/drawing/2014/main" id="{F7AC4D90-E155-CA9F-8BC3-DE98C4DAB80E}"/>
              </a:ext>
            </a:extLst>
          </p:cNvPr>
          <p:cNvSpPr txBox="1"/>
          <p:nvPr/>
        </p:nvSpPr>
        <p:spPr>
          <a:xfrm>
            <a:off x="5791200" y="3867092"/>
            <a:ext cx="9269260" cy="461665"/>
          </a:xfrm>
          <a:prstGeom prst="rect">
            <a:avLst/>
          </a:prstGeom>
          <a:noFill/>
        </p:spPr>
        <p:txBody>
          <a:bodyPr wrap="square">
            <a:spAutoFit/>
          </a:bodyPr>
          <a:lstStyle/>
          <a:p>
            <a:r>
              <a:rPr lang="en-US" sz="2400" dirty="0"/>
              <a:t>Numbers of Correct Predictions</a:t>
            </a:r>
            <a:endParaRPr lang="en-IN" sz="2400" dirty="0"/>
          </a:p>
        </p:txBody>
      </p:sp>
      <p:sp>
        <p:nvSpPr>
          <p:cNvPr id="9" name="TextBox 8">
            <a:extLst>
              <a:ext uri="{FF2B5EF4-FFF2-40B4-BE49-F238E27FC236}">
                <a16:creationId xmlns="" xmlns:a16="http://schemas.microsoft.com/office/drawing/2014/main" id="{C0818875-0148-8AA7-D9A9-14EE48A2F885}"/>
              </a:ext>
            </a:extLst>
          </p:cNvPr>
          <p:cNvSpPr txBox="1"/>
          <p:nvPr/>
        </p:nvSpPr>
        <p:spPr>
          <a:xfrm>
            <a:off x="3366132" y="4151786"/>
            <a:ext cx="9269260" cy="584775"/>
          </a:xfrm>
          <a:prstGeom prst="rect">
            <a:avLst/>
          </a:prstGeom>
          <a:noFill/>
        </p:spPr>
        <p:txBody>
          <a:bodyPr wrap="square">
            <a:spAutoFit/>
          </a:bodyPr>
          <a:lstStyle/>
          <a:p>
            <a:r>
              <a:rPr lang="en-US" altLang="en-US" sz="3200" dirty="0"/>
              <a:t>Accuracy=  </a:t>
            </a:r>
            <a:r>
              <a:rPr lang="en-US" altLang="en-US" sz="3200" dirty="0">
                <a:solidFill>
                  <a:srgbClr val="FF33CC"/>
                </a:solidFill>
              </a:rPr>
              <a:t>--------------------------------------------</a:t>
            </a:r>
            <a:endParaRPr lang="en-IN" sz="3200" dirty="0"/>
          </a:p>
        </p:txBody>
      </p:sp>
      <p:sp>
        <p:nvSpPr>
          <p:cNvPr id="13" name="TextBox 12">
            <a:extLst>
              <a:ext uri="{FF2B5EF4-FFF2-40B4-BE49-F238E27FC236}">
                <a16:creationId xmlns="" xmlns:a16="http://schemas.microsoft.com/office/drawing/2014/main" id="{7BAF7992-9891-3790-DF94-3DC6D8D41AED}"/>
              </a:ext>
            </a:extLst>
          </p:cNvPr>
          <p:cNvSpPr txBox="1"/>
          <p:nvPr/>
        </p:nvSpPr>
        <p:spPr>
          <a:xfrm>
            <a:off x="1295400" y="3886470"/>
            <a:ext cx="9269260" cy="461665"/>
          </a:xfrm>
          <a:prstGeom prst="rect">
            <a:avLst/>
          </a:prstGeom>
          <a:noFill/>
        </p:spPr>
        <p:txBody>
          <a:bodyPr wrap="square">
            <a:spAutoFit/>
          </a:bodyPr>
          <a:lstStyle/>
          <a:p>
            <a:r>
              <a:rPr kumimoji="0" lang="en-US" altLang="en-US" sz="2400" b="1" i="0" u="none" strike="noStrike" cap="none" normalizeH="0" baseline="0" dirty="0">
                <a:ln>
                  <a:noFill/>
                </a:ln>
                <a:solidFill>
                  <a:schemeClr val="tx1"/>
                </a:solidFill>
                <a:effectLst/>
                <a:latin typeface="Arial" panose="020B0604020202020204" pitchFamily="34" charset="0"/>
              </a:rPr>
              <a:t>Formula:</a:t>
            </a:r>
            <a:endParaRPr lang="en-IN" sz="2400" dirty="0"/>
          </a:p>
        </p:txBody>
      </p:sp>
      <p:sp>
        <p:nvSpPr>
          <p:cNvPr id="14" name="Rectangle 2">
            <a:extLst>
              <a:ext uri="{FF2B5EF4-FFF2-40B4-BE49-F238E27FC236}">
                <a16:creationId xmlns="" xmlns:a16="http://schemas.microsoft.com/office/drawing/2014/main" id="{BC7E8275-170E-E1DC-0BE2-103CABFDB529}"/>
              </a:ext>
            </a:extLst>
          </p:cNvPr>
          <p:cNvSpPr>
            <a:spLocks noChangeArrowheads="1"/>
          </p:cNvSpPr>
          <p:nvPr/>
        </p:nvSpPr>
        <p:spPr bwMode="auto">
          <a:xfrm>
            <a:off x="533400" y="5407892"/>
            <a:ext cx="16876258"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rgbClr val="FF33CC"/>
                </a:solidFill>
                <a:effectLst/>
                <a:latin typeface="Arial" panose="020B0604020202020204" pitchFamily="34" charset="0"/>
              </a:rPr>
              <a:t>F1 SCORE: </a:t>
            </a:r>
            <a:r>
              <a:rPr kumimoji="0" lang="en-US" altLang="en-US" sz="2500" b="0" i="0" u="none" strike="noStrike" cap="none" normalizeH="0" baseline="0" dirty="0">
                <a:ln>
                  <a:noFill/>
                </a:ln>
                <a:solidFill>
                  <a:schemeClr val="tx1"/>
                </a:solidFill>
                <a:effectLst/>
                <a:latin typeface="Arial" panose="020B0604020202020204" pitchFamily="34" charset="0"/>
              </a:rPr>
              <a:t>is a performance metric that represents the </a:t>
            </a:r>
            <a:r>
              <a:rPr kumimoji="0" lang="en-US" altLang="en-US" sz="2500" b="1" i="0" u="none" strike="noStrike" cap="none" normalizeH="0" baseline="0" dirty="0">
                <a:ln>
                  <a:noFill/>
                </a:ln>
                <a:solidFill>
                  <a:schemeClr val="tx1"/>
                </a:solidFill>
                <a:effectLst/>
                <a:latin typeface="Arial" panose="020B0604020202020204" pitchFamily="34" charset="0"/>
              </a:rPr>
              <a:t>harmonic mean of Precision and Recall</a:t>
            </a:r>
            <a:r>
              <a:rPr kumimoji="0" lang="en-US" altLang="en-US" sz="2500" b="0" i="0" u="none" strike="noStrike" cap="none" normalizeH="0" baseline="0" dirty="0">
                <a:ln>
                  <a:noFill/>
                </a:ln>
                <a:solidFill>
                  <a:schemeClr val="tx1"/>
                </a:solidFill>
                <a:effectLst/>
                <a:latin typeface="Arial" panose="020B0604020202020204" pitchFamily="34" charset="0"/>
              </a:rPr>
              <a:t>.</a:t>
            </a:r>
          </a:p>
          <a:p>
            <a:pPr lvl="0" eaLnBrk="0" fontAlgn="base" hangingPunct="0">
              <a:spcBef>
                <a:spcPct val="0"/>
              </a:spcBef>
              <a:spcAft>
                <a:spcPct val="0"/>
              </a:spcAft>
            </a:pPr>
            <a:r>
              <a:rPr kumimoji="0" lang="en-US" altLang="en-US" sz="2500" b="0" i="0" u="none" strike="noStrike" cap="none" normalizeH="0" baseline="0" dirty="0">
                <a:ln>
                  <a:noFill/>
                </a:ln>
                <a:solidFill>
                  <a:schemeClr val="tx1"/>
                </a:solidFill>
                <a:effectLst/>
                <a:latin typeface="Arial" panose="020B0604020202020204" pitchFamily="34" charset="0"/>
              </a:rPr>
              <a:t> It is especially useful when there is an </a:t>
            </a:r>
            <a:r>
              <a:rPr kumimoji="0" lang="en-US" altLang="en-US" sz="2500" b="1" i="0" u="none" strike="noStrike" cap="none" normalizeH="0" baseline="0" dirty="0">
                <a:ln>
                  <a:noFill/>
                </a:ln>
                <a:solidFill>
                  <a:schemeClr val="tx1"/>
                </a:solidFill>
                <a:effectLst/>
                <a:latin typeface="Arial" panose="020B0604020202020204" pitchFamily="34" charset="0"/>
              </a:rPr>
              <a:t>imbalance</a:t>
            </a:r>
            <a:r>
              <a:rPr kumimoji="0" lang="en-US" altLang="en-US" sz="2500" b="0" i="0" u="none" strike="noStrike" cap="none" normalizeH="0" baseline="0" dirty="0">
                <a:ln>
                  <a:noFill/>
                </a:ln>
                <a:solidFill>
                  <a:schemeClr val="tx1"/>
                </a:solidFill>
                <a:effectLst/>
                <a:latin typeface="Arial" panose="020B0604020202020204" pitchFamily="34" charset="0"/>
              </a:rPr>
              <a:t> between classes(e.g., more healthy patients than liver disease patients).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Arial" panose="020B0604020202020204" pitchFamily="34" charset="0"/>
              </a:rPr>
              <a:t> It answers the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chemeClr val="tx1"/>
                </a:solidFill>
                <a:effectLst/>
                <a:latin typeface="Arial" panose="020B0604020202020204" pitchFamily="34" charset="0"/>
              </a:rPr>
              <a:t>"How balanced is the model in correctly identifying liver disease cases while minimizing false alarms?“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latin typeface="Arial" panose="020B0604020202020204" pitchFamily="34" charset="0"/>
              </a:rPr>
              <a:t>       </a:t>
            </a:r>
            <a:r>
              <a:rPr lang="en-US" altLang="en-US" sz="2400" b="1" dirty="0">
                <a:latin typeface="Arial" panose="020B0604020202020204" pitchFamily="34" charset="0"/>
              </a:rPr>
              <a:t>Formula:</a:t>
            </a:r>
            <a:endParaRPr kumimoji="0" lang="en-US" altLang="en-US" sz="2400" b="1" i="0" u="none" strike="noStrike" cap="none" normalizeH="0" baseline="0" dirty="0">
              <a:ln>
                <a:noFill/>
              </a:ln>
              <a:solidFill>
                <a:schemeClr val="tx1"/>
              </a:solidFill>
              <a:effectLst/>
              <a:latin typeface="Arial" panose="020B0604020202020204" pitchFamily="34" charset="0"/>
            </a:endParaRPr>
          </a:p>
          <a:p>
            <a:r>
              <a:rPr lang="en-IN" sz="2800" dirty="0"/>
              <a:t>		    		                   Precision X Recall   </a:t>
            </a:r>
          </a:p>
          <a:p>
            <a:r>
              <a:rPr lang="en-IN" sz="2800" dirty="0"/>
              <a:t>                              F1-score= 2 × </a:t>
            </a:r>
            <a:r>
              <a:rPr lang="en-IN" sz="2800" dirty="0">
                <a:solidFill>
                  <a:srgbClr val="FF33CC"/>
                </a:solidFill>
              </a:rPr>
              <a:t>----------------------------------------------------</a:t>
            </a:r>
          </a:p>
          <a:p>
            <a:r>
              <a:rPr lang="en-IN" sz="2800" dirty="0"/>
              <a:t>			                              Precision </a:t>
            </a:r>
            <a:r>
              <a:rPr lang="en-IN" sz="4400" dirty="0"/>
              <a:t>+</a:t>
            </a:r>
            <a:r>
              <a:rPr lang="en-IN" sz="2800" dirty="0"/>
              <a:t> Recall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 xmlns:a16="http://schemas.microsoft.com/office/drawing/2014/main" id="{0A7391BD-6794-A403-9078-761550CF0FE7}"/>
              </a:ext>
            </a:extLst>
          </p:cNvPr>
          <p:cNvSpPr txBox="1"/>
          <p:nvPr/>
        </p:nvSpPr>
        <p:spPr>
          <a:xfrm>
            <a:off x="6096000" y="4553813"/>
            <a:ext cx="9274628" cy="523220"/>
          </a:xfrm>
          <a:prstGeom prst="rect">
            <a:avLst/>
          </a:prstGeom>
          <a:noFill/>
        </p:spPr>
        <p:txBody>
          <a:bodyPr wrap="square">
            <a:spAutoFit/>
          </a:bodyPr>
          <a:lstStyle/>
          <a:p>
            <a:r>
              <a:rPr lang="en-US" sz="2800" dirty="0"/>
              <a:t>Total numbers of Prediction</a:t>
            </a:r>
            <a:endParaRPr lang="en-IN" sz="2800" dirty="0"/>
          </a:p>
        </p:txBody>
      </p:sp>
    </p:spTree>
    <p:extLst>
      <p:ext uri="{BB962C8B-B14F-4D97-AF65-F5344CB8AC3E}">
        <p14:creationId xmlns:p14="http://schemas.microsoft.com/office/powerpoint/2010/main" val="156314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543735-24F6-B615-2611-A704AEDB12A8}"/>
              </a:ext>
            </a:extLst>
          </p:cNvPr>
          <p:cNvSpPr>
            <a:spLocks noGrp="1"/>
          </p:cNvSpPr>
          <p:nvPr>
            <p:ph type="title"/>
          </p:nvPr>
        </p:nvSpPr>
        <p:spPr>
          <a:xfrm>
            <a:off x="0" y="419100"/>
            <a:ext cx="16458724" cy="1714500"/>
          </a:xfrm>
        </p:spPr>
        <p:txBody>
          <a:bodyPr/>
          <a:lstStyle/>
          <a:p>
            <a:r>
              <a:rPr lang="en-US" sz="4800" b="1" dirty="0">
                <a:solidFill>
                  <a:schemeClr val="bg1"/>
                </a:solidFill>
                <a:latin typeface="Montserrat Heavy"/>
                <a:ea typeface="Montserrat Heavy"/>
                <a:cs typeface="Montserrat Heavy"/>
                <a:sym typeface="Montserrat Heavy"/>
              </a:rPr>
              <a:t>PERFORMANCE ANALYSIS PAGE</a:t>
            </a:r>
            <a:br>
              <a:rPr lang="en-US" sz="4800" b="1" dirty="0">
                <a:solidFill>
                  <a:schemeClr val="bg1"/>
                </a:solidFill>
                <a:latin typeface="Montserrat Heavy"/>
                <a:ea typeface="Montserrat Heavy"/>
                <a:cs typeface="Montserrat Heavy"/>
                <a:sym typeface="Montserrat Heavy"/>
              </a:rPr>
            </a:br>
            <a:endParaRPr lang="en-IN" dirty="0">
              <a:solidFill>
                <a:schemeClr val="bg1"/>
              </a:solidFill>
            </a:endParaRPr>
          </a:p>
        </p:txBody>
      </p:sp>
      <p:pic>
        <p:nvPicPr>
          <p:cNvPr id="3" name="Picture 2">
            <a:extLst>
              <a:ext uri="{FF2B5EF4-FFF2-40B4-BE49-F238E27FC236}">
                <a16:creationId xmlns="" xmlns:a16="http://schemas.microsoft.com/office/drawing/2014/main" id="{F2C38FA9-6789-611F-7E18-40561EA73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97588"/>
            <a:ext cx="16125813" cy="7543793"/>
          </a:xfrm>
          <a:prstGeom prst="rect">
            <a:avLst/>
          </a:prstGeom>
        </p:spPr>
      </p:pic>
      <p:sp>
        <p:nvSpPr>
          <p:cNvPr id="4" name="AutoShape 30">
            <a:extLst>
              <a:ext uri="{FF2B5EF4-FFF2-40B4-BE49-F238E27FC236}">
                <a16:creationId xmlns="" xmlns:a16="http://schemas.microsoft.com/office/drawing/2014/main" id="{ACAA33C5-E553-F833-675C-A16146366F88}"/>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998350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2849F3-EBB2-06F6-E6DD-E803D34F0E92}"/>
              </a:ext>
            </a:extLst>
          </p:cNvPr>
          <p:cNvSpPr>
            <a:spLocks noGrp="1"/>
          </p:cNvSpPr>
          <p:nvPr>
            <p:ph type="title"/>
          </p:nvPr>
        </p:nvSpPr>
        <p:spPr>
          <a:xfrm>
            <a:off x="0" y="266700"/>
            <a:ext cx="16458724" cy="1714500"/>
          </a:xfrm>
        </p:spPr>
        <p:txBody>
          <a:bodyPr/>
          <a:lstStyle/>
          <a:p>
            <a:r>
              <a:rPr lang="en-US" sz="5400" b="1" dirty="0">
                <a:solidFill>
                  <a:schemeClr val="bg1"/>
                </a:solidFill>
                <a:latin typeface="Montserrat Heavy"/>
                <a:ea typeface="Montserrat Heavy"/>
                <a:cs typeface="Montserrat Heavy"/>
                <a:sym typeface="Montserrat Heavy"/>
              </a:rPr>
              <a:t>CONFUTION MATRIX</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sp>
        <p:nvSpPr>
          <p:cNvPr id="4" name="TextBox 3">
            <a:extLst>
              <a:ext uri="{FF2B5EF4-FFF2-40B4-BE49-F238E27FC236}">
                <a16:creationId xmlns="" xmlns:a16="http://schemas.microsoft.com/office/drawing/2014/main" id="{41708641-9A20-312B-0FFE-578EDE40830B}"/>
              </a:ext>
            </a:extLst>
          </p:cNvPr>
          <p:cNvSpPr txBox="1"/>
          <p:nvPr/>
        </p:nvSpPr>
        <p:spPr>
          <a:xfrm>
            <a:off x="1077238" y="2171000"/>
            <a:ext cx="13411200" cy="1077218"/>
          </a:xfrm>
          <a:prstGeom prst="rect">
            <a:avLst/>
          </a:prstGeom>
          <a:noFill/>
        </p:spPr>
        <p:txBody>
          <a:bodyPr wrap="square">
            <a:spAutoFit/>
          </a:bodyPr>
          <a:lstStyle/>
          <a:p>
            <a:pPr marL="457200" indent="-457200">
              <a:buFont typeface="Wingdings" panose="05000000000000000000" pitchFamily="2" charset="2"/>
              <a:buChar char="q"/>
            </a:pPr>
            <a:r>
              <a:rPr lang="en-US" sz="3200" dirty="0"/>
              <a:t>A confusion matrix for a binary classification (two classes, e.g., 0 &amp; 1) looks like this:</a:t>
            </a:r>
          </a:p>
        </p:txBody>
      </p:sp>
      <p:graphicFrame>
        <p:nvGraphicFramePr>
          <p:cNvPr id="7" name="Table 6">
            <a:extLst>
              <a:ext uri="{FF2B5EF4-FFF2-40B4-BE49-F238E27FC236}">
                <a16:creationId xmlns="" xmlns:a16="http://schemas.microsoft.com/office/drawing/2014/main" id="{6DC8C674-205E-3F4C-7C58-7DAE71745092}"/>
              </a:ext>
            </a:extLst>
          </p:cNvPr>
          <p:cNvGraphicFramePr>
            <a:graphicFrameLocks noGrp="1"/>
          </p:cNvGraphicFramePr>
          <p:nvPr>
            <p:extLst>
              <p:ext uri="{D42A27DB-BD31-4B8C-83A1-F6EECF244321}">
                <p14:modId xmlns:p14="http://schemas.microsoft.com/office/powerpoint/2010/main" val="33706370"/>
              </p:ext>
            </p:extLst>
          </p:nvPr>
        </p:nvGraphicFramePr>
        <p:xfrm>
          <a:off x="2590800" y="3543300"/>
          <a:ext cx="11055201" cy="3200400"/>
        </p:xfrm>
        <a:graphic>
          <a:graphicData uri="http://schemas.openxmlformats.org/drawingml/2006/table">
            <a:tbl>
              <a:tblPr>
                <a:tableStyleId>{775DCB02-9BB8-47FD-8907-85C794F793BA}</a:tableStyleId>
              </a:tblPr>
              <a:tblGrid>
                <a:gridCol w="3685067">
                  <a:extLst>
                    <a:ext uri="{9D8B030D-6E8A-4147-A177-3AD203B41FA5}">
                      <a16:colId xmlns="" xmlns:a16="http://schemas.microsoft.com/office/drawing/2014/main" val="838984884"/>
                    </a:ext>
                  </a:extLst>
                </a:gridCol>
                <a:gridCol w="3685067">
                  <a:extLst>
                    <a:ext uri="{9D8B030D-6E8A-4147-A177-3AD203B41FA5}">
                      <a16:colId xmlns="" xmlns:a16="http://schemas.microsoft.com/office/drawing/2014/main" val="1372807391"/>
                    </a:ext>
                  </a:extLst>
                </a:gridCol>
                <a:gridCol w="3685067">
                  <a:extLst>
                    <a:ext uri="{9D8B030D-6E8A-4147-A177-3AD203B41FA5}">
                      <a16:colId xmlns="" xmlns:a16="http://schemas.microsoft.com/office/drawing/2014/main" val="917213187"/>
                    </a:ext>
                  </a:extLst>
                </a:gridCol>
              </a:tblGrid>
              <a:tr h="756496">
                <a:tc>
                  <a:txBody>
                    <a:bodyPr/>
                    <a:lstStyle/>
                    <a:p>
                      <a:endParaRPr lang="en-IN" sz="3200" dirty="0">
                        <a:solidFill>
                          <a:schemeClr val="bg1"/>
                        </a:solidFill>
                      </a:endParaRPr>
                    </a:p>
                  </a:txBody>
                  <a:tcPr anchor="ctr"/>
                </a:tc>
                <a:tc>
                  <a:txBody>
                    <a:bodyPr/>
                    <a:lstStyle/>
                    <a:p>
                      <a:r>
                        <a:rPr lang="en-IN" sz="3200" dirty="0">
                          <a:solidFill>
                            <a:schemeClr val="tx1"/>
                          </a:solidFill>
                        </a:rPr>
                        <a:t>Predicted: Negative</a:t>
                      </a:r>
                    </a:p>
                  </a:txBody>
                  <a:tcPr anchor="ctr"/>
                </a:tc>
                <a:tc>
                  <a:txBody>
                    <a:bodyPr/>
                    <a:lstStyle/>
                    <a:p>
                      <a:r>
                        <a:rPr lang="en-IN" sz="3200" dirty="0">
                          <a:solidFill>
                            <a:schemeClr val="tx1"/>
                          </a:solidFill>
                        </a:rPr>
                        <a:t>Predicted: Positive</a:t>
                      </a:r>
                    </a:p>
                  </a:txBody>
                  <a:tcPr anchor="ctr"/>
                </a:tc>
                <a:extLst>
                  <a:ext uri="{0D108BD9-81ED-4DB2-BD59-A6C34878D82A}">
                    <a16:rowId xmlns="" xmlns:a16="http://schemas.microsoft.com/office/drawing/2014/main" val="2645301384"/>
                  </a:ext>
                </a:extLst>
              </a:tr>
              <a:tr h="756496">
                <a:tc>
                  <a:txBody>
                    <a:bodyPr/>
                    <a:lstStyle/>
                    <a:p>
                      <a:r>
                        <a:rPr lang="en-IN" sz="3200" b="1" dirty="0">
                          <a:solidFill>
                            <a:srgbClr val="FF33CC"/>
                          </a:solidFill>
                        </a:rPr>
                        <a:t>Actual: Negative</a:t>
                      </a:r>
                      <a:endParaRPr lang="en-IN" sz="3200" dirty="0">
                        <a:solidFill>
                          <a:srgbClr val="FF33CC"/>
                        </a:solidFill>
                      </a:endParaRPr>
                    </a:p>
                  </a:txBody>
                  <a:tcPr anchor="ctr"/>
                </a:tc>
                <a:tc>
                  <a:txBody>
                    <a:bodyPr/>
                    <a:lstStyle/>
                    <a:p>
                      <a:r>
                        <a:rPr lang="en-IN" sz="3200" dirty="0">
                          <a:solidFill>
                            <a:schemeClr val="tx1"/>
                          </a:solidFill>
                        </a:rPr>
                        <a:t>True Negative (TN)</a:t>
                      </a:r>
                    </a:p>
                  </a:txBody>
                  <a:tcPr anchor="ctr"/>
                </a:tc>
                <a:tc>
                  <a:txBody>
                    <a:bodyPr/>
                    <a:lstStyle/>
                    <a:p>
                      <a:r>
                        <a:rPr lang="en-IN" sz="3200" dirty="0">
                          <a:solidFill>
                            <a:schemeClr val="tx1"/>
                          </a:solidFill>
                        </a:rPr>
                        <a:t>False Positive (FP)</a:t>
                      </a:r>
                    </a:p>
                  </a:txBody>
                  <a:tcPr anchor="ctr"/>
                </a:tc>
                <a:extLst>
                  <a:ext uri="{0D108BD9-81ED-4DB2-BD59-A6C34878D82A}">
                    <a16:rowId xmlns="" xmlns:a16="http://schemas.microsoft.com/office/drawing/2014/main" val="2707515605"/>
                  </a:ext>
                </a:extLst>
              </a:tr>
              <a:tr h="756496">
                <a:tc>
                  <a:txBody>
                    <a:bodyPr/>
                    <a:lstStyle/>
                    <a:p>
                      <a:r>
                        <a:rPr lang="en-IN" sz="3200" b="1" dirty="0">
                          <a:solidFill>
                            <a:srgbClr val="FF33CC"/>
                          </a:solidFill>
                        </a:rPr>
                        <a:t>Actual: Positive</a:t>
                      </a:r>
                      <a:endParaRPr lang="en-IN" sz="3200" dirty="0">
                        <a:solidFill>
                          <a:srgbClr val="FF33CC"/>
                        </a:solidFill>
                      </a:endParaRPr>
                    </a:p>
                  </a:txBody>
                  <a:tcPr anchor="ctr"/>
                </a:tc>
                <a:tc>
                  <a:txBody>
                    <a:bodyPr/>
                    <a:lstStyle/>
                    <a:p>
                      <a:r>
                        <a:rPr lang="en-IN" sz="3200" dirty="0">
                          <a:solidFill>
                            <a:schemeClr val="tx1"/>
                          </a:solidFill>
                        </a:rPr>
                        <a:t>False Negative (FN)</a:t>
                      </a:r>
                    </a:p>
                  </a:txBody>
                  <a:tcPr anchor="ctr"/>
                </a:tc>
                <a:tc>
                  <a:txBody>
                    <a:bodyPr/>
                    <a:lstStyle/>
                    <a:p>
                      <a:r>
                        <a:rPr lang="en-IN" sz="3200" dirty="0">
                          <a:solidFill>
                            <a:schemeClr val="tx1"/>
                          </a:solidFill>
                        </a:rPr>
                        <a:t>True Positive (TP)</a:t>
                      </a:r>
                    </a:p>
                  </a:txBody>
                  <a:tcPr anchor="ctr"/>
                </a:tc>
                <a:extLst>
                  <a:ext uri="{0D108BD9-81ED-4DB2-BD59-A6C34878D82A}">
                    <a16:rowId xmlns="" xmlns:a16="http://schemas.microsoft.com/office/drawing/2014/main" val="1781068965"/>
                  </a:ext>
                </a:extLst>
              </a:tr>
            </a:tbl>
          </a:graphicData>
        </a:graphic>
      </p:graphicFrame>
      <p:sp>
        <p:nvSpPr>
          <p:cNvPr id="9" name="TextBox 8">
            <a:extLst>
              <a:ext uri="{FF2B5EF4-FFF2-40B4-BE49-F238E27FC236}">
                <a16:creationId xmlns="" xmlns:a16="http://schemas.microsoft.com/office/drawing/2014/main" id="{614D11CD-1504-3DE3-5C53-B0ACD3730FDE}"/>
              </a:ext>
            </a:extLst>
          </p:cNvPr>
          <p:cNvSpPr txBox="1"/>
          <p:nvPr/>
        </p:nvSpPr>
        <p:spPr>
          <a:xfrm>
            <a:off x="1066800" y="7200900"/>
            <a:ext cx="17678400" cy="1938992"/>
          </a:xfrm>
          <a:prstGeom prst="rect">
            <a:avLst/>
          </a:prstGeom>
          <a:noFill/>
        </p:spPr>
        <p:txBody>
          <a:bodyPr wrap="square">
            <a:spAutoFit/>
          </a:bodyPr>
          <a:lstStyle/>
          <a:p>
            <a:pPr marL="457200" indent="-457200">
              <a:buClr>
                <a:srgbClr val="FF33CC"/>
              </a:buClr>
              <a:buFont typeface="Arial" panose="020B0604020202020204" pitchFamily="34" charset="0"/>
              <a:buChar char="•"/>
            </a:pPr>
            <a:r>
              <a:rPr lang="en-US" sz="3000" b="1" dirty="0"/>
              <a:t>True Negative</a:t>
            </a:r>
            <a:r>
              <a:rPr lang="en-US" sz="3000" dirty="0"/>
              <a:t> → The number of correct negative predictions (Predicted =0,Actual= 0</a:t>
            </a:r>
          </a:p>
          <a:p>
            <a:pPr marL="457200" indent="-457200">
              <a:buClr>
                <a:srgbClr val="FF33CC"/>
              </a:buClr>
              <a:buFont typeface="Arial" panose="020B0604020202020204" pitchFamily="34" charset="0"/>
              <a:buChar char="•"/>
            </a:pPr>
            <a:r>
              <a:rPr lang="en-US" sz="3000" b="1" dirty="0"/>
              <a:t>True Positive</a:t>
            </a:r>
            <a:r>
              <a:rPr lang="en-US" sz="3000" dirty="0"/>
              <a:t> → The number of correct positive predictions (Predicted = 1, Actual = 1)</a:t>
            </a:r>
          </a:p>
          <a:p>
            <a:pPr marL="457200" indent="-457200">
              <a:buClr>
                <a:srgbClr val="FF33CC"/>
              </a:buClr>
              <a:buFont typeface="Arial" panose="020B0604020202020204" pitchFamily="34" charset="0"/>
              <a:buChar char="•"/>
            </a:pPr>
            <a:r>
              <a:rPr lang="en-US" sz="3000" b="1" dirty="0"/>
              <a:t>False Positive</a:t>
            </a:r>
            <a:r>
              <a:rPr lang="en-US" sz="3000" dirty="0"/>
              <a:t> → The number of incorrect positive predictions (Predicted = 1, Actual = 0)</a:t>
            </a:r>
          </a:p>
          <a:p>
            <a:pPr marL="457200" indent="-457200">
              <a:buClr>
                <a:srgbClr val="FF33CC"/>
              </a:buClr>
              <a:buFont typeface="Arial" panose="020B0604020202020204" pitchFamily="34" charset="0"/>
              <a:buChar char="•"/>
            </a:pPr>
            <a:r>
              <a:rPr lang="en-US" sz="3000" b="1" dirty="0"/>
              <a:t>False Negative</a:t>
            </a:r>
            <a:r>
              <a:rPr lang="en-US" sz="3000" dirty="0"/>
              <a:t> → The number of incorrect negative predictions (Predicted = 0, Actual = 1)</a:t>
            </a:r>
          </a:p>
        </p:txBody>
      </p:sp>
      <p:sp>
        <p:nvSpPr>
          <p:cNvPr id="10" name="AutoShape 30">
            <a:extLst>
              <a:ext uri="{FF2B5EF4-FFF2-40B4-BE49-F238E27FC236}">
                <a16:creationId xmlns="" xmlns:a16="http://schemas.microsoft.com/office/drawing/2014/main" id="{DDA77B20-486E-4148-5B8B-35E71DAD8CB1}"/>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24876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876642-3FB1-17F6-BEAA-D5BC93A1F123}"/>
              </a:ext>
            </a:extLst>
          </p:cNvPr>
          <p:cNvSpPr>
            <a:spLocks noGrp="1"/>
          </p:cNvSpPr>
          <p:nvPr>
            <p:ph type="title"/>
          </p:nvPr>
        </p:nvSpPr>
        <p:spPr>
          <a:xfrm>
            <a:off x="76200" y="266700"/>
            <a:ext cx="16458724" cy="1714500"/>
          </a:xfrm>
        </p:spPr>
        <p:txBody>
          <a:bodyPr/>
          <a:lstStyle/>
          <a:p>
            <a:r>
              <a:rPr lang="en-US" sz="6000" b="1" dirty="0">
                <a:solidFill>
                  <a:schemeClr val="bg1"/>
                </a:solidFill>
                <a:latin typeface="Montserrat Heavy"/>
                <a:ea typeface="Montserrat Heavy"/>
                <a:cs typeface="Montserrat Heavy"/>
                <a:sym typeface="Montserrat Heavy"/>
              </a:rPr>
              <a:t>CONFUTION MATRIX</a:t>
            </a:r>
            <a:br>
              <a:rPr lang="en-US" sz="6000" b="1" dirty="0">
                <a:solidFill>
                  <a:schemeClr val="bg1"/>
                </a:solidFill>
                <a:latin typeface="Montserrat Heavy"/>
                <a:ea typeface="Montserrat Heavy"/>
                <a:cs typeface="Montserrat Heavy"/>
                <a:sym typeface="Montserrat Heavy"/>
              </a:rPr>
            </a:br>
            <a:endParaRPr lang="en-IN" sz="6000" dirty="0">
              <a:solidFill>
                <a:schemeClr val="bg1"/>
              </a:solidFill>
            </a:endParaRPr>
          </a:p>
        </p:txBody>
      </p:sp>
      <p:sp>
        <p:nvSpPr>
          <p:cNvPr id="4" name="TextBox 3">
            <a:extLst>
              <a:ext uri="{FF2B5EF4-FFF2-40B4-BE49-F238E27FC236}">
                <a16:creationId xmlns="" xmlns:a16="http://schemas.microsoft.com/office/drawing/2014/main" id="{905ED511-312E-6845-FEEF-7579AAC5CBA7}"/>
              </a:ext>
            </a:extLst>
          </p:cNvPr>
          <p:cNvSpPr txBox="1"/>
          <p:nvPr/>
        </p:nvSpPr>
        <p:spPr>
          <a:xfrm>
            <a:off x="1219200" y="2381673"/>
            <a:ext cx="11353800" cy="646331"/>
          </a:xfrm>
          <a:prstGeom prst="rect">
            <a:avLst/>
          </a:prstGeom>
          <a:noFill/>
        </p:spPr>
        <p:txBody>
          <a:bodyPr wrap="square">
            <a:spAutoFit/>
          </a:bodyPr>
          <a:lstStyle/>
          <a:p>
            <a:r>
              <a:rPr lang="en-US" sz="3600" dirty="0"/>
              <a:t>Use the confusion matrix to calculate other metrics:</a:t>
            </a:r>
          </a:p>
        </p:txBody>
      </p:sp>
      <p:pic>
        <p:nvPicPr>
          <p:cNvPr id="5" name="Picture 4">
            <a:extLst>
              <a:ext uri="{FF2B5EF4-FFF2-40B4-BE49-F238E27FC236}">
                <a16:creationId xmlns="" xmlns:a16="http://schemas.microsoft.com/office/drawing/2014/main" id="{BF7FD2AC-5DF0-8343-94B9-7064E65735EE}"/>
              </a:ext>
            </a:extLst>
          </p:cNvPr>
          <p:cNvPicPr>
            <a:picLocks noChangeAspect="1"/>
          </p:cNvPicPr>
          <p:nvPr/>
        </p:nvPicPr>
        <p:blipFill>
          <a:blip r:embed="rId2">
            <a:extLst>
              <a:ext uri="{28A0092B-C50C-407E-A947-70E740481C1C}">
                <a14:useLocalDpi xmlns:a14="http://schemas.microsoft.com/office/drawing/2010/main" val="0"/>
              </a:ext>
            </a:extLst>
          </a:blip>
          <a:srcRect l="42670" t="23333" r="26263" b="38813"/>
          <a:stretch/>
        </p:blipFill>
        <p:spPr>
          <a:xfrm>
            <a:off x="2743200" y="3428477"/>
            <a:ext cx="8915400" cy="6110280"/>
          </a:xfrm>
          <a:prstGeom prst="rect">
            <a:avLst/>
          </a:prstGeom>
        </p:spPr>
      </p:pic>
      <p:sp>
        <p:nvSpPr>
          <p:cNvPr id="6" name="AutoShape 30">
            <a:extLst>
              <a:ext uri="{FF2B5EF4-FFF2-40B4-BE49-F238E27FC236}">
                <a16:creationId xmlns="" xmlns:a16="http://schemas.microsoft.com/office/drawing/2014/main" id="{AD5C6408-CB97-9DE4-B18D-452D7072547B}"/>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18031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16A4CA-F985-00ED-ED90-216397E08F5D}"/>
              </a:ext>
            </a:extLst>
          </p:cNvPr>
          <p:cNvSpPr>
            <a:spLocks noGrp="1"/>
          </p:cNvSpPr>
          <p:nvPr>
            <p:ph type="title"/>
          </p:nvPr>
        </p:nvSpPr>
        <p:spPr>
          <a:xfrm>
            <a:off x="-33403" y="342900"/>
            <a:ext cx="16458724" cy="1714500"/>
          </a:xfrm>
        </p:spPr>
        <p:txBody>
          <a:bodyPr/>
          <a:lstStyle/>
          <a:p>
            <a:r>
              <a:rPr lang="en-US" sz="6000" b="1" dirty="0">
                <a:solidFill>
                  <a:schemeClr val="bg1"/>
                </a:solidFill>
                <a:latin typeface="Montserrat Heavy"/>
                <a:ea typeface="Montserrat Heavy"/>
                <a:cs typeface="Montserrat Heavy"/>
                <a:sym typeface="Montserrat Heavy"/>
              </a:rPr>
              <a:t>CONFUTION MATRIX</a:t>
            </a:r>
            <a:r>
              <a:rPr lang="en-US" sz="6000" b="1" dirty="0">
                <a:solidFill>
                  <a:srgbClr val="2D23AD"/>
                </a:solidFill>
                <a:latin typeface="Montserrat Heavy"/>
                <a:ea typeface="Montserrat Heavy"/>
                <a:cs typeface="Montserrat Heavy"/>
                <a:sym typeface="Montserrat Heavy"/>
              </a:rPr>
              <a:t/>
            </a:r>
            <a:br>
              <a:rPr lang="en-US" sz="6000" b="1" dirty="0">
                <a:solidFill>
                  <a:srgbClr val="2D23AD"/>
                </a:solidFill>
                <a:latin typeface="Montserrat Heavy"/>
                <a:ea typeface="Montserrat Heavy"/>
                <a:cs typeface="Montserrat Heavy"/>
                <a:sym typeface="Montserrat Heavy"/>
              </a:rPr>
            </a:br>
            <a:endParaRPr lang="en-IN" sz="6000" dirty="0"/>
          </a:p>
        </p:txBody>
      </p:sp>
      <p:pic>
        <p:nvPicPr>
          <p:cNvPr id="4" name="Picture 3">
            <a:extLst>
              <a:ext uri="{FF2B5EF4-FFF2-40B4-BE49-F238E27FC236}">
                <a16:creationId xmlns="" xmlns:a16="http://schemas.microsoft.com/office/drawing/2014/main" id="{BEB7EFA9-3306-0F18-A76A-B1C1B7958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324100"/>
            <a:ext cx="15621000" cy="7696200"/>
          </a:xfrm>
          <a:prstGeom prst="rect">
            <a:avLst/>
          </a:prstGeom>
        </p:spPr>
      </p:pic>
      <p:sp>
        <p:nvSpPr>
          <p:cNvPr id="5" name="AutoShape 30">
            <a:extLst>
              <a:ext uri="{FF2B5EF4-FFF2-40B4-BE49-F238E27FC236}">
                <a16:creationId xmlns="" xmlns:a16="http://schemas.microsoft.com/office/drawing/2014/main" id="{52459E37-ED6C-D7B8-BB27-57AF6DBE7A66}"/>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387332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8A1EBE-9E9E-D992-B99A-A5F63F8F4568}"/>
              </a:ext>
            </a:extLst>
          </p:cNvPr>
          <p:cNvSpPr>
            <a:spLocks noGrp="1"/>
          </p:cNvSpPr>
          <p:nvPr>
            <p:ph type="title"/>
          </p:nvPr>
        </p:nvSpPr>
        <p:spPr>
          <a:xfrm>
            <a:off x="228600" y="266700"/>
            <a:ext cx="16458724" cy="1714500"/>
          </a:xfrm>
        </p:spPr>
        <p:txBody>
          <a:bodyPr/>
          <a:lstStyle/>
          <a:p>
            <a:r>
              <a:rPr lang="en-US" sz="6000" b="1" dirty="0">
                <a:solidFill>
                  <a:schemeClr val="bg1"/>
                </a:solidFill>
                <a:latin typeface="Montserrat Heavy"/>
                <a:ea typeface="Montserrat Heavy"/>
                <a:cs typeface="Montserrat Heavy"/>
                <a:sym typeface="Montserrat Heavy"/>
              </a:rPr>
              <a:t>CHART PAGE</a:t>
            </a:r>
            <a:br>
              <a:rPr lang="en-US" sz="6000" b="1" dirty="0">
                <a:solidFill>
                  <a:schemeClr val="bg1"/>
                </a:solidFill>
                <a:latin typeface="Montserrat Heavy"/>
                <a:ea typeface="Montserrat Heavy"/>
                <a:cs typeface="Montserrat Heavy"/>
                <a:sym typeface="Montserrat Heavy"/>
              </a:rPr>
            </a:br>
            <a:endParaRPr lang="en-IN" sz="6000" dirty="0">
              <a:solidFill>
                <a:schemeClr val="bg1"/>
              </a:solidFill>
            </a:endParaRPr>
          </a:p>
        </p:txBody>
      </p:sp>
      <p:pic>
        <p:nvPicPr>
          <p:cNvPr id="3" name="Picture 2">
            <a:extLst>
              <a:ext uri="{FF2B5EF4-FFF2-40B4-BE49-F238E27FC236}">
                <a16:creationId xmlns="" xmlns:a16="http://schemas.microsoft.com/office/drawing/2014/main" id="{6D76469F-C7E9-E3FE-CB0F-72A349937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171700"/>
            <a:ext cx="13335000" cy="7334511"/>
          </a:xfrm>
          <a:prstGeom prst="rect">
            <a:avLst/>
          </a:prstGeom>
        </p:spPr>
      </p:pic>
      <p:sp>
        <p:nvSpPr>
          <p:cNvPr id="4" name="AutoShape 30">
            <a:extLst>
              <a:ext uri="{FF2B5EF4-FFF2-40B4-BE49-F238E27FC236}">
                <a16:creationId xmlns="" xmlns:a16="http://schemas.microsoft.com/office/drawing/2014/main" id="{3F31743C-29A7-BA39-53D0-B6B4E03A5BEF}"/>
              </a:ext>
            </a:extLst>
          </p:cNvPr>
          <p:cNvSpPr/>
          <p:nvPr/>
        </p:nvSpPr>
        <p:spPr>
          <a:xfrm>
            <a:off x="17373600" y="2269821"/>
            <a:ext cx="641356" cy="0"/>
          </a:xfrm>
          <a:prstGeom prst="line">
            <a:avLst/>
          </a:prstGeom>
          <a:ln w="47625" cap="flat">
            <a:solidFill>
              <a:srgbClr val="FF33CC"/>
            </a:solidFill>
            <a:prstDash val="solid"/>
            <a:headEnd type="arrow" w="med" len="sm"/>
            <a:tailEnd type="none" w="sm" len="sm"/>
          </a:ln>
        </p:spPr>
      </p:sp>
    </p:spTree>
    <p:extLst>
      <p:ext uri="{BB962C8B-B14F-4D97-AF65-F5344CB8AC3E}">
        <p14:creationId xmlns:p14="http://schemas.microsoft.com/office/powerpoint/2010/main" val="231621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96AA8-D042-BE91-B8A9-862E8494B8EF}"/>
              </a:ext>
            </a:extLst>
          </p:cNvPr>
          <p:cNvSpPr>
            <a:spLocks noGrp="1"/>
          </p:cNvSpPr>
          <p:nvPr>
            <p:ph type="title"/>
          </p:nvPr>
        </p:nvSpPr>
        <p:spPr>
          <a:xfrm>
            <a:off x="0" y="190500"/>
            <a:ext cx="16458724" cy="1714500"/>
          </a:xfrm>
        </p:spPr>
        <p:txBody>
          <a:bodyPr/>
          <a:lstStyle/>
          <a:p>
            <a:r>
              <a:rPr lang="en-US" sz="8000" b="1" dirty="0">
                <a:solidFill>
                  <a:schemeClr val="bg1"/>
                </a:solidFill>
                <a:latin typeface="Arial Black" panose="020B0A04020102020204" pitchFamily="34" charset="0"/>
              </a:rPr>
              <a:t>ADVANTAGES</a:t>
            </a:r>
          </a:p>
        </p:txBody>
      </p:sp>
      <p:sp>
        <p:nvSpPr>
          <p:cNvPr id="4" name="TextBox 3">
            <a:extLst>
              <a:ext uri="{FF2B5EF4-FFF2-40B4-BE49-F238E27FC236}">
                <a16:creationId xmlns="" xmlns:a16="http://schemas.microsoft.com/office/drawing/2014/main" id="{243788C1-0D0A-DD57-81D2-CA02A61BFA74}"/>
              </a:ext>
            </a:extLst>
          </p:cNvPr>
          <p:cNvSpPr txBox="1"/>
          <p:nvPr/>
        </p:nvSpPr>
        <p:spPr>
          <a:xfrm>
            <a:off x="2057400" y="2552700"/>
            <a:ext cx="12649200" cy="6986528"/>
          </a:xfrm>
          <a:prstGeom prst="rect">
            <a:avLst/>
          </a:prstGeom>
          <a:noFill/>
        </p:spPr>
        <p:txBody>
          <a:bodyPr wrap="square">
            <a:spAutoFit/>
          </a:bodyPr>
          <a:lstStyle/>
          <a:p>
            <a:pPr marL="571500" indent="-571500">
              <a:buClr>
                <a:srgbClr val="2D23AD"/>
              </a:buClr>
              <a:buFont typeface="Wingdings" panose="05000000000000000000" pitchFamily="2" charset="2"/>
              <a:buChar char="v"/>
            </a:pPr>
            <a:r>
              <a:rPr lang="en-US" sz="2800" dirty="0">
                <a:solidFill>
                  <a:srgbClr val="FF33CC"/>
                </a:solidFill>
              </a:rPr>
              <a:t>High Accuracy: </a:t>
            </a:r>
            <a:r>
              <a:rPr lang="en-US" sz="2800" dirty="0"/>
              <a:t>Ensemble methods offer higher predictive accuracy than individual models.</a:t>
            </a:r>
          </a:p>
          <a:p>
            <a:pPr marL="571500" indent="-571500">
              <a:buClr>
                <a:srgbClr val="2D23AD"/>
              </a:buClr>
              <a:buFont typeface="Wingdings" panose="05000000000000000000" pitchFamily="2" charset="2"/>
              <a:buChar char="v"/>
            </a:pPr>
            <a:endParaRPr lang="en-US" sz="2800" dirty="0">
              <a:solidFill>
                <a:schemeClr val="bg1"/>
              </a:solidFill>
            </a:endParaRPr>
          </a:p>
          <a:p>
            <a:pPr marL="571500" indent="-571500">
              <a:buClr>
                <a:srgbClr val="2D23AD"/>
              </a:buClr>
              <a:buFont typeface="Wingdings" panose="05000000000000000000" pitchFamily="2" charset="2"/>
              <a:buChar char="v"/>
            </a:pPr>
            <a:r>
              <a:rPr lang="en-US" sz="2800" dirty="0">
                <a:solidFill>
                  <a:srgbClr val="FF33CC"/>
                </a:solidFill>
              </a:rPr>
              <a:t>Better Performance: </a:t>
            </a:r>
            <a:r>
              <a:rPr lang="en-US" sz="2800" dirty="0"/>
              <a:t>They deliver better predictions and overall performance.</a:t>
            </a:r>
          </a:p>
          <a:p>
            <a:pPr marL="571500" indent="-571500">
              <a:buClr>
                <a:srgbClr val="2D23AD"/>
              </a:buClr>
              <a:buFont typeface="Wingdings" panose="05000000000000000000" pitchFamily="2" charset="2"/>
              <a:buChar char="v"/>
            </a:pPr>
            <a:endParaRPr lang="en-US" sz="2800" dirty="0">
              <a:solidFill>
                <a:schemeClr val="bg1"/>
              </a:solidFill>
            </a:endParaRPr>
          </a:p>
          <a:p>
            <a:pPr marL="571500" indent="-571500">
              <a:buClr>
                <a:srgbClr val="2D23AD"/>
              </a:buClr>
              <a:buFont typeface="Wingdings" panose="05000000000000000000" pitchFamily="2" charset="2"/>
              <a:buChar char="v"/>
            </a:pPr>
            <a:r>
              <a:rPr lang="en-US" sz="2800" dirty="0">
                <a:solidFill>
                  <a:srgbClr val="FF33CC"/>
                </a:solidFill>
              </a:rPr>
              <a:t>Robustness: </a:t>
            </a:r>
            <a:r>
              <a:rPr lang="en-US" sz="2800" dirty="0"/>
              <a:t>Ensembles reduce prediction variance and enhance model reliability.</a:t>
            </a:r>
          </a:p>
          <a:p>
            <a:pPr marL="571500" indent="-571500">
              <a:buClr>
                <a:srgbClr val="2D23AD"/>
              </a:buClr>
              <a:buFont typeface="Wingdings" panose="05000000000000000000" pitchFamily="2" charset="2"/>
              <a:buChar char="v"/>
            </a:pPr>
            <a:endParaRPr lang="en-US" sz="2800" dirty="0">
              <a:solidFill>
                <a:schemeClr val="bg1"/>
              </a:solidFill>
            </a:endParaRPr>
          </a:p>
          <a:p>
            <a:pPr marL="571500" indent="-571500">
              <a:buClr>
                <a:srgbClr val="2D23AD"/>
              </a:buClr>
              <a:buFont typeface="Wingdings" panose="05000000000000000000" pitchFamily="2" charset="2"/>
              <a:buChar char="v"/>
            </a:pPr>
            <a:r>
              <a:rPr lang="en-US" sz="2800" dirty="0">
                <a:solidFill>
                  <a:srgbClr val="FF33CC"/>
                </a:solidFill>
              </a:rPr>
              <a:t>Improved Generalization: </a:t>
            </a:r>
            <a:r>
              <a:rPr lang="en-US" sz="2800" dirty="0"/>
              <a:t>They combine bias and variance for better average performance.</a:t>
            </a:r>
          </a:p>
          <a:p>
            <a:pPr marL="571500" indent="-571500">
              <a:buClr>
                <a:srgbClr val="2D23AD"/>
              </a:buClr>
              <a:buFont typeface="Wingdings" panose="05000000000000000000" pitchFamily="2" charset="2"/>
              <a:buChar char="v"/>
            </a:pPr>
            <a:endParaRPr lang="en-US" sz="2800" dirty="0">
              <a:solidFill>
                <a:schemeClr val="bg1"/>
              </a:solidFill>
            </a:endParaRPr>
          </a:p>
          <a:p>
            <a:pPr marL="571500" indent="-571500">
              <a:buClr>
                <a:srgbClr val="2D23AD"/>
              </a:buClr>
              <a:buFont typeface="Wingdings" panose="05000000000000000000" pitchFamily="2" charset="2"/>
              <a:buChar char="v"/>
            </a:pPr>
            <a:r>
              <a:rPr lang="en-US" sz="2800" dirty="0">
                <a:solidFill>
                  <a:srgbClr val="FF33CC"/>
                </a:solidFill>
              </a:rPr>
              <a:t>Versatility</a:t>
            </a:r>
            <a:r>
              <a:rPr lang="en-US" sz="2800" dirty="0"/>
              <a:t>: Suitable for handling both linear and non-linear data.</a:t>
            </a:r>
          </a:p>
          <a:p>
            <a:pPr marL="571500" indent="-571500">
              <a:buClr>
                <a:srgbClr val="2D23AD"/>
              </a:buClr>
              <a:buFont typeface="Wingdings" panose="05000000000000000000" pitchFamily="2" charset="2"/>
              <a:buChar char="v"/>
            </a:pPr>
            <a:endParaRPr lang="en-US" sz="2800" dirty="0">
              <a:solidFill>
                <a:schemeClr val="bg1"/>
              </a:solidFill>
            </a:endParaRPr>
          </a:p>
          <a:p>
            <a:pPr marL="571500" indent="-571500">
              <a:buClr>
                <a:srgbClr val="2D23AD"/>
              </a:buClr>
              <a:buFont typeface="Wingdings" panose="05000000000000000000" pitchFamily="2" charset="2"/>
              <a:buChar char="v"/>
            </a:pPr>
            <a:r>
              <a:rPr lang="en-US" sz="2800" dirty="0">
                <a:solidFill>
                  <a:srgbClr val="FF33CC"/>
                </a:solidFill>
              </a:rPr>
              <a:t>Reduced Overfitting/Underfitting</a:t>
            </a:r>
            <a:r>
              <a:rPr lang="en-US" sz="2800" dirty="0"/>
              <a:t>: Helps in balancing bias-variance tradeoff effectively</a:t>
            </a:r>
            <a:r>
              <a:rPr lang="en-US" sz="2400" dirty="0"/>
              <a:t>.</a:t>
            </a:r>
          </a:p>
        </p:txBody>
      </p:sp>
    </p:spTree>
    <p:extLst>
      <p:ext uri="{BB962C8B-B14F-4D97-AF65-F5344CB8AC3E}">
        <p14:creationId xmlns:p14="http://schemas.microsoft.com/office/powerpoint/2010/main" val="403888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04353-2307-F225-BFB9-CF0DB50E362C}"/>
              </a:ext>
            </a:extLst>
          </p:cNvPr>
          <p:cNvSpPr>
            <a:spLocks noGrp="1"/>
          </p:cNvSpPr>
          <p:nvPr>
            <p:ph type="title"/>
          </p:nvPr>
        </p:nvSpPr>
        <p:spPr>
          <a:xfrm>
            <a:off x="-152400" y="114300"/>
            <a:ext cx="16458724" cy="1714500"/>
          </a:xfrm>
        </p:spPr>
        <p:txBody>
          <a:bodyPr/>
          <a:lstStyle/>
          <a:p>
            <a:r>
              <a:rPr lang="en-US" sz="6600" b="1" dirty="0">
                <a:solidFill>
                  <a:schemeClr val="bg1"/>
                </a:solidFill>
              </a:rPr>
              <a:t>CONCLUSION:</a:t>
            </a:r>
            <a:br>
              <a:rPr lang="en-US" sz="6600" b="1" dirty="0">
                <a:solidFill>
                  <a:schemeClr val="bg1"/>
                </a:solidFill>
              </a:rPr>
            </a:br>
            <a:endParaRPr lang="en-IN" sz="6000" dirty="0">
              <a:solidFill>
                <a:schemeClr val="bg1"/>
              </a:solidFill>
            </a:endParaRPr>
          </a:p>
        </p:txBody>
      </p:sp>
      <p:sp>
        <p:nvSpPr>
          <p:cNvPr id="4" name="TextBox 3">
            <a:extLst>
              <a:ext uri="{FF2B5EF4-FFF2-40B4-BE49-F238E27FC236}">
                <a16:creationId xmlns="" xmlns:a16="http://schemas.microsoft.com/office/drawing/2014/main" id="{891C9CE4-ACE6-B25A-91A3-8262CC3F64F2}"/>
              </a:ext>
            </a:extLst>
          </p:cNvPr>
          <p:cNvSpPr txBox="1"/>
          <p:nvPr/>
        </p:nvSpPr>
        <p:spPr>
          <a:xfrm>
            <a:off x="1600200" y="3467100"/>
            <a:ext cx="13944600" cy="4401205"/>
          </a:xfrm>
          <a:prstGeom prst="rect">
            <a:avLst/>
          </a:prstGeom>
          <a:noFill/>
        </p:spPr>
        <p:txBody>
          <a:bodyPr wrap="square">
            <a:spAutoFit/>
          </a:bodyPr>
          <a:lstStyle/>
          <a:p>
            <a:r>
              <a:rPr lang="en-IN" sz="4000" dirty="0"/>
              <a:t>In conclusion, this project shows that using ensemble techniques like Gradient Boosting and AdaBoost can help predict liver disease more accurately. These methods combine several models to give better results. They reduce errors and improve the performance of the prediction. The results are useful for early detection of liver disease. This can help doctors make better decisions for treatment.</a:t>
            </a:r>
          </a:p>
        </p:txBody>
      </p:sp>
      <p:grpSp>
        <p:nvGrpSpPr>
          <p:cNvPr id="5" name="Group 8">
            <a:extLst>
              <a:ext uri="{FF2B5EF4-FFF2-40B4-BE49-F238E27FC236}">
                <a16:creationId xmlns="" xmlns:a16="http://schemas.microsoft.com/office/drawing/2014/main" id="{BBB092BE-1BBA-E6BD-0F2B-6BF9147E6E87}"/>
              </a:ext>
            </a:extLst>
          </p:cNvPr>
          <p:cNvGrpSpPr/>
          <p:nvPr/>
        </p:nvGrpSpPr>
        <p:grpSpPr>
          <a:xfrm>
            <a:off x="17145548" y="8725448"/>
            <a:ext cx="151852" cy="151852"/>
            <a:chOff x="0" y="0"/>
            <a:chExt cx="812800" cy="812800"/>
          </a:xfrm>
          <a:solidFill>
            <a:srgbClr val="FF33CC"/>
          </a:solidFill>
        </p:grpSpPr>
        <p:sp>
          <p:nvSpPr>
            <p:cNvPr id="6" name="Freeform 9">
              <a:extLst>
                <a:ext uri="{FF2B5EF4-FFF2-40B4-BE49-F238E27FC236}">
                  <a16:creationId xmlns="" xmlns:a16="http://schemas.microsoft.com/office/drawing/2014/main" id="{9A6691F8-E313-2ED0-9DFF-38B4E7DCAC0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7" name="TextBox 10">
              <a:extLst>
                <a:ext uri="{FF2B5EF4-FFF2-40B4-BE49-F238E27FC236}">
                  <a16:creationId xmlns="" xmlns:a16="http://schemas.microsoft.com/office/drawing/2014/main" id="{67576FE7-766A-61A2-92BF-A0E99916640D}"/>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8" name="Group 14">
            <a:extLst>
              <a:ext uri="{FF2B5EF4-FFF2-40B4-BE49-F238E27FC236}">
                <a16:creationId xmlns="" xmlns:a16="http://schemas.microsoft.com/office/drawing/2014/main" id="{1A7E821D-51E0-A08C-84E9-D0CA328B5BBD}"/>
              </a:ext>
            </a:extLst>
          </p:cNvPr>
          <p:cNvGrpSpPr/>
          <p:nvPr/>
        </p:nvGrpSpPr>
        <p:grpSpPr>
          <a:xfrm>
            <a:off x="17145548" y="9029152"/>
            <a:ext cx="151852" cy="151852"/>
            <a:chOff x="0" y="0"/>
            <a:chExt cx="812800" cy="812800"/>
          </a:xfrm>
          <a:solidFill>
            <a:srgbClr val="FF33CC"/>
          </a:solidFill>
        </p:grpSpPr>
        <p:sp>
          <p:nvSpPr>
            <p:cNvPr id="9" name="Freeform 15">
              <a:extLst>
                <a:ext uri="{FF2B5EF4-FFF2-40B4-BE49-F238E27FC236}">
                  <a16:creationId xmlns="" xmlns:a16="http://schemas.microsoft.com/office/drawing/2014/main" id="{6CB71F5E-0875-A12C-C88A-17E065036C1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0" name="TextBox 16">
              <a:extLst>
                <a:ext uri="{FF2B5EF4-FFF2-40B4-BE49-F238E27FC236}">
                  <a16:creationId xmlns="" xmlns:a16="http://schemas.microsoft.com/office/drawing/2014/main" id="{F1A97F8D-21B5-DC5D-80F0-3467852D94CE}"/>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1" name="Group 20">
            <a:extLst>
              <a:ext uri="{FF2B5EF4-FFF2-40B4-BE49-F238E27FC236}">
                <a16:creationId xmlns="" xmlns:a16="http://schemas.microsoft.com/office/drawing/2014/main" id="{31BD8B63-038B-97CF-071C-4B1AB4191389}"/>
              </a:ext>
            </a:extLst>
          </p:cNvPr>
          <p:cNvGrpSpPr/>
          <p:nvPr/>
        </p:nvGrpSpPr>
        <p:grpSpPr>
          <a:xfrm>
            <a:off x="17297400" y="8877300"/>
            <a:ext cx="151852" cy="151852"/>
            <a:chOff x="0" y="0"/>
            <a:chExt cx="812800" cy="812800"/>
          </a:xfrm>
          <a:solidFill>
            <a:srgbClr val="FF33CC"/>
          </a:solidFill>
        </p:grpSpPr>
        <p:sp>
          <p:nvSpPr>
            <p:cNvPr id="12" name="Freeform 21">
              <a:extLst>
                <a:ext uri="{FF2B5EF4-FFF2-40B4-BE49-F238E27FC236}">
                  <a16:creationId xmlns="" xmlns:a16="http://schemas.microsoft.com/office/drawing/2014/main" id="{E1320F12-CB87-D4E2-0BF8-05D03F718C7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22">
              <a:extLst>
                <a:ext uri="{FF2B5EF4-FFF2-40B4-BE49-F238E27FC236}">
                  <a16:creationId xmlns="" xmlns:a16="http://schemas.microsoft.com/office/drawing/2014/main" id="{31CBAFB1-5F79-748F-52B2-71F615C1C4E5}"/>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4" name="Group 26">
            <a:extLst>
              <a:ext uri="{FF2B5EF4-FFF2-40B4-BE49-F238E27FC236}">
                <a16:creationId xmlns="" xmlns:a16="http://schemas.microsoft.com/office/drawing/2014/main" id="{A1928C92-97CB-2CDB-DE7A-46C63FC7583B}"/>
              </a:ext>
            </a:extLst>
          </p:cNvPr>
          <p:cNvGrpSpPr/>
          <p:nvPr/>
        </p:nvGrpSpPr>
        <p:grpSpPr>
          <a:xfrm>
            <a:off x="16993696" y="8877300"/>
            <a:ext cx="151852" cy="151852"/>
            <a:chOff x="0" y="0"/>
            <a:chExt cx="812800" cy="812800"/>
          </a:xfrm>
          <a:solidFill>
            <a:srgbClr val="FF33CC"/>
          </a:solidFill>
        </p:grpSpPr>
        <p:sp>
          <p:nvSpPr>
            <p:cNvPr id="15" name="Freeform 27">
              <a:extLst>
                <a:ext uri="{FF2B5EF4-FFF2-40B4-BE49-F238E27FC236}">
                  <a16:creationId xmlns="" xmlns:a16="http://schemas.microsoft.com/office/drawing/2014/main" id="{9CF4F616-C608-9DAF-8855-BF99ECE0E4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6" name="TextBox 28">
              <a:extLst>
                <a:ext uri="{FF2B5EF4-FFF2-40B4-BE49-F238E27FC236}">
                  <a16:creationId xmlns="" xmlns:a16="http://schemas.microsoft.com/office/drawing/2014/main" id="{252CAB4A-26CF-52AA-D277-8EE331ED9635}"/>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7" name="Group 8">
            <a:extLst>
              <a:ext uri="{FF2B5EF4-FFF2-40B4-BE49-F238E27FC236}">
                <a16:creationId xmlns="" xmlns:a16="http://schemas.microsoft.com/office/drawing/2014/main" id="{B573997C-1146-F5C5-1BE4-61F29B92723E}"/>
              </a:ext>
            </a:extLst>
          </p:cNvPr>
          <p:cNvGrpSpPr/>
          <p:nvPr/>
        </p:nvGrpSpPr>
        <p:grpSpPr>
          <a:xfrm>
            <a:off x="686348" y="2458820"/>
            <a:ext cx="151852" cy="151852"/>
            <a:chOff x="0" y="0"/>
            <a:chExt cx="812800" cy="812800"/>
          </a:xfrm>
          <a:solidFill>
            <a:srgbClr val="FF33CC"/>
          </a:solidFill>
        </p:grpSpPr>
        <p:sp>
          <p:nvSpPr>
            <p:cNvPr id="18" name="Freeform 9">
              <a:extLst>
                <a:ext uri="{FF2B5EF4-FFF2-40B4-BE49-F238E27FC236}">
                  <a16:creationId xmlns="" xmlns:a16="http://schemas.microsoft.com/office/drawing/2014/main" id="{18FD7F2F-81D7-9DD7-F44E-D37DC76EF92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9" name="TextBox 10">
              <a:extLst>
                <a:ext uri="{FF2B5EF4-FFF2-40B4-BE49-F238E27FC236}">
                  <a16:creationId xmlns="" xmlns:a16="http://schemas.microsoft.com/office/drawing/2014/main" id="{CD72F35D-A608-FF54-B354-9DFEE34926F7}"/>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0" name="Group 14">
            <a:extLst>
              <a:ext uri="{FF2B5EF4-FFF2-40B4-BE49-F238E27FC236}">
                <a16:creationId xmlns="" xmlns:a16="http://schemas.microsoft.com/office/drawing/2014/main" id="{EE06DD16-314B-FA1F-BA68-C5300C46C6EB}"/>
              </a:ext>
            </a:extLst>
          </p:cNvPr>
          <p:cNvGrpSpPr/>
          <p:nvPr/>
        </p:nvGrpSpPr>
        <p:grpSpPr>
          <a:xfrm>
            <a:off x="686348" y="2762524"/>
            <a:ext cx="151852" cy="151852"/>
            <a:chOff x="0" y="0"/>
            <a:chExt cx="812800" cy="812800"/>
          </a:xfrm>
          <a:solidFill>
            <a:srgbClr val="FF33CC"/>
          </a:solidFill>
        </p:grpSpPr>
        <p:sp>
          <p:nvSpPr>
            <p:cNvPr id="21" name="Freeform 15">
              <a:extLst>
                <a:ext uri="{FF2B5EF4-FFF2-40B4-BE49-F238E27FC236}">
                  <a16:creationId xmlns="" xmlns:a16="http://schemas.microsoft.com/office/drawing/2014/main" id="{723B200B-418B-B781-1162-C431D20A88D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2" name="TextBox 16">
              <a:extLst>
                <a:ext uri="{FF2B5EF4-FFF2-40B4-BE49-F238E27FC236}">
                  <a16:creationId xmlns="" xmlns:a16="http://schemas.microsoft.com/office/drawing/2014/main" id="{B909D724-2E31-B6C4-F6BD-DEA2363E3183}"/>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3" name="Group 20">
            <a:extLst>
              <a:ext uri="{FF2B5EF4-FFF2-40B4-BE49-F238E27FC236}">
                <a16:creationId xmlns="" xmlns:a16="http://schemas.microsoft.com/office/drawing/2014/main" id="{86B0A483-B8C8-4194-AFBE-A0B443478D0D}"/>
              </a:ext>
            </a:extLst>
          </p:cNvPr>
          <p:cNvGrpSpPr/>
          <p:nvPr/>
        </p:nvGrpSpPr>
        <p:grpSpPr>
          <a:xfrm>
            <a:off x="838200" y="2610672"/>
            <a:ext cx="151852" cy="151852"/>
            <a:chOff x="0" y="0"/>
            <a:chExt cx="812800" cy="812800"/>
          </a:xfrm>
          <a:solidFill>
            <a:srgbClr val="FF33CC"/>
          </a:solidFill>
        </p:grpSpPr>
        <p:sp>
          <p:nvSpPr>
            <p:cNvPr id="24" name="Freeform 21">
              <a:extLst>
                <a:ext uri="{FF2B5EF4-FFF2-40B4-BE49-F238E27FC236}">
                  <a16:creationId xmlns="" xmlns:a16="http://schemas.microsoft.com/office/drawing/2014/main" id="{BCFBAF19-F9D8-9EE5-E5E3-4C2B3AABFB5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5" name="TextBox 22">
              <a:extLst>
                <a:ext uri="{FF2B5EF4-FFF2-40B4-BE49-F238E27FC236}">
                  <a16:creationId xmlns="" xmlns:a16="http://schemas.microsoft.com/office/drawing/2014/main" id="{39B0E0D2-A59C-A4A4-7D0B-A8C790A9C3EB}"/>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6" name="Group 26">
            <a:extLst>
              <a:ext uri="{FF2B5EF4-FFF2-40B4-BE49-F238E27FC236}">
                <a16:creationId xmlns="" xmlns:a16="http://schemas.microsoft.com/office/drawing/2014/main" id="{8407EFC1-9C35-AC69-C50B-0C49D7B8CF28}"/>
              </a:ext>
            </a:extLst>
          </p:cNvPr>
          <p:cNvGrpSpPr/>
          <p:nvPr/>
        </p:nvGrpSpPr>
        <p:grpSpPr>
          <a:xfrm>
            <a:off x="534496" y="2610672"/>
            <a:ext cx="151852" cy="151852"/>
            <a:chOff x="0" y="0"/>
            <a:chExt cx="812800" cy="812800"/>
          </a:xfrm>
          <a:solidFill>
            <a:srgbClr val="FF33CC"/>
          </a:solidFill>
        </p:grpSpPr>
        <p:sp>
          <p:nvSpPr>
            <p:cNvPr id="27" name="Freeform 27">
              <a:extLst>
                <a:ext uri="{FF2B5EF4-FFF2-40B4-BE49-F238E27FC236}">
                  <a16:creationId xmlns="" xmlns:a16="http://schemas.microsoft.com/office/drawing/2014/main" id="{7C19BC17-9D7F-79AC-F774-2ACA6FAF0EA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8" name="TextBox 28">
              <a:extLst>
                <a:ext uri="{FF2B5EF4-FFF2-40B4-BE49-F238E27FC236}">
                  <a16:creationId xmlns="" xmlns:a16="http://schemas.microsoft.com/office/drawing/2014/main" id="{42C6A5AA-6D57-DF35-EC18-9E64292B61F9}"/>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Tree>
    <p:extLst>
      <p:ext uri="{BB962C8B-B14F-4D97-AF65-F5344CB8AC3E}">
        <p14:creationId xmlns:p14="http://schemas.microsoft.com/office/powerpoint/2010/main" val="1861944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6"/>
          <p:cNvSpPr txBox="1"/>
          <p:nvPr/>
        </p:nvSpPr>
        <p:spPr>
          <a:xfrm>
            <a:off x="2797235" y="3593898"/>
            <a:ext cx="12693529" cy="2558274"/>
          </a:xfrm>
          <a:prstGeom prst="rect">
            <a:avLst/>
          </a:prstGeom>
        </p:spPr>
        <p:txBody>
          <a:bodyPr lIns="0" tIns="0" rIns="0" bIns="0" rtlCol="0" anchor="t">
            <a:spAutoFit/>
          </a:bodyPr>
          <a:lstStyle/>
          <a:p>
            <a:pPr algn="ctr">
              <a:lnSpc>
                <a:spcPts val="9780"/>
              </a:lnSpc>
            </a:pPr>
            <a:r>
              <a:rPr lang="en-US" sz="10295" b="1" dirty="0">
                <a:solidFill>
                  <a:srgbClr val="2D23AD"/>
                </a:solidFill>
                <a:latin typeface="Montserrat Heavy"/>
                <a:ea typeface="Montserrat Heavy"/>
                <a:cs typeface="Montserrat Heavy"/>
                <a:sym typeface="Montserrat Heavy"/>
              </a:rPr>
              <a:t>END OF PRESENTATION</a:t>
            </a:r>
          </a:p>
        </p:txBody>
      </p:sp>
      <p:sp>
        <p:nvSpPr>
          <p:cNvPr id="7" name="Freeform 7"/>
          <p:cNvSpPr/>
          <p:nvPr/>
        </p:nvSpPr>
        <p:spPr>
          <a:xfrm>
            <a:off x="3816845" y="6331394"/>
            <a:ext cx="628794" cy="609358"/>
          </a:xfrm>
          <a:custGeom>
            <a:avLst/>
            <a:gdLst/>
            <a:ahLst/>
            <a:cxnLst/>
            <a:rect l="l" t="t" r="r" b="b"/>
            <a:pathLst>
              <a:path w="628794" h="609358">
                <a:moveTo>
                  <a:pt x="0" y="0"/>
                </a:moveTo>
                <a:lnTo>
                  <a:pt x="628794" y="0"/>
                </a:lnTo>
                <a:lnTo>
                  <a:pt x="628794" y="609358"/>
                </a:lnTo>
                <a:lnTo>
                  <a:pt x="0" y="6093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4044748" y="3594414"/>
            <a:ext cx="628794" cy="609358"/>
          </a:xfrm>
          <a:custGeom>
            <a:avLst/>
            <a:gdLst/>
            <a:ahLst/>
            <a:cxnLst/>
            <a:rect l="l" t="t" r="r" b="b"/>
            <a:pathLst>
              <a:path w="628794" h="609358">
                <a:moveTo>
                  <a:pt x="0" y="0"/>
                </a:moveTo>
                <a:lnTo>
                  <a:pt x="628793" y="0"/>
                </a:lnTo>
                <a:lnTo>
                  <a:pt x="628793" y="609358"/>
                </a:lnTo>
                <a:lnTo>
                  <a:pt x="0" y="6093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TextBox 10"/>
          <p:cNvSpPr txBox="1"/>
          <p:nvPr/>
        </p:nvSpPr>
        <p:spPr>
          <a:xfrm>
            <a:off x="5927627" y="6264719"/>
            <a:ext cx="6432745" cy="600578"/>
          </a:xfrm>
          <a:prstGeom prst="rect">
            <a:avLst/>
          </a:prstGeom>
        </p:spPr>
        <p:txBody>
          <a:bodyPr lIns="0" tIns="0" rIns="0" bIns="0" rtlCol="0" anchor="t">
            <a:spAutoFit/>
          </a:bodyPr>
          <a:lstStyle/>
          <a:p>
            <a:pPr algn="ctr">
              <a:lnSpc>
                <a:spcPts val="4919"/>
              </a:lnSpc>
            </a:pPr>
            <a:r>
              <a:rPr lang="en-US" sz="3514" dirty="0">
                <a:solidFill>
                  <a:srgbClr val="FF33CC"/>
                </a:solidFill>
                <a:latin typeface="Montserrat"/>
                <a:ea typeface="Montserrat"/>
                <a:cs typeface="Montserrat"/>
                <a:sym typeface="Montserrat"/>
              </a:rPr>
              <a:t>Thankyou Everyone !</a:t>
            </a:r>
          </a:p>
        </p:txBody>
      </p:sp>
      <p:sp>
        <p:nvSpPr>
          <p:cNvPr id="12" name="AutoShape 12"/>
          <p:cNvSpPr/>
          <p:nvPr/>
        </p:nvSpPr>
        <p:spPr>
          <a:xfrm>
            <a:off x="14920677" y="5372100"/>
            <a:ext cx="6492240" cy="0"/>
          </a:xfrm>
          <a:prstGeom prst="line">
            <a:avLst/>
          </a:prstGeom>
          <a:ln w="9525" cap="flat">
            <a:solidFill>
              <a:srgbClr val="FF33CC"/>
            </a:solidFill>
            <a:prstDash val="solid"/>
            <a:headEnd type="none" w="sm" len="sm"/>
            <a:tailEnd type="none" w="sm" len="sm"/>
          </a:ln>
        </p:spPr>
      </p:sp>
      <p:sp>
        <p:nvSpPr>
          <p:cNvPr id="13" name="AutoShape 13"/>
          <p:cNvSpPr/>
          <p:nvPr/>
        </p:nvSpPr>
        <p:spPr>
          <a:xfrm>
            <a:off x="-3246120" y="5381400"/>
            <a:ext cx="6492240" cy="0"/>
          </a:xfrm>
          <a:prstGeom prst="line">
            <a:avLst/>
          </a:prstGeom>
          <a:ln w="9525" cap="flat">
            <a:solidFill>
              <a:srgbClr val="FF33CC"/>
            </a:solidFill>
            <a:prstDash val="solid"/>
            <a:headEnd type="none" w="sm" len="sm"/>
            <a:tailEnd type="none" w="sm" len="sm"/>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9AADCE-8720-4BA5-9EA9-4469B16B7AF8}"/>
              </a:ext>
            </a:extLst>
          </p:cNvPr>
          <p:cNvSpPr>
            <a:spLocks noGrp="1"/>
          </p:cNvSpPr>
          <p:nvPr>
            <p:ph type="ctrTitle"/>
          </p:nvPr>
        </p:nvSpPr>
        <p:spPr>
          <a:xfrm>
            <a:off x="990600" y="2208558"/>
            <a:ext cx="7162084" cy="762000"/>
          </a:xfrm>
        </p:spPr>
        <p:txBody>
          <a:bodyPr/>
          <a:lstStyle/>
          <a:p>
            <a:r>
              <a:rPr lang="en-US" sz="4000" b="1" dirty="0">
                <a:solidFill>
                  <a:srgbClr val="2D23AD"/>
                </a:solidFill>
                <a:latin typeface="Arial Black" panose="020B0A04020102020204" pitchFamily="34" charset="0"/>
              </a:rPr>
              <a:t>What is mean by LIVER?</a:t>
            </a:r>
            <a:r>
              <a:rPr lang="en-US" sz="3600" b="1" dirty="0">
                <a:solidFill>
                  <a:srgbClr val="2D23AD"/>
                </a:solidFill>
                <a:latin typeface="Montserrat Heavy"/>
                <a:ea typeface="Montserrat Heavy"/>
                <a:cs typeface="Montserrat Heavy"/>
                <a:sym typeface="Montserrat Heavy"/>
              </a:rPr>
              <a:t/>
            </a:r>
            <a:br>
              <a:rPr lang="en-US" sz="3600" b="1" dirty="0">
                <a:solidFill>
                  <a:srgbClr val="2D23AD"/>
                </a:solidFill>
                <a:latin typeface="Montserrat Heavy"/>
                <a:ea typeface="Montserrat Heavy"/>
                <a:cs typeface="Montserrat Heavy"/>
                <a:sym typeface="Montserrat Heavy"/>
              </a:rPr>
            </a:br>
            <a:endParaRPr lang="en-IN" dirty="0"/>
          </a:p>
        </p:txBody>
      </p:sp>
      <p:sp>
        <p:nvSpPr>
          <p:cNvPr id="3" name="Subtitle 2">
            <a:extLst>
              <a:ext uri="{FF2B5EF4-FFF2-40B4-BE49-F238E27FC236}">
                <a16:creationId xmlns="" xmlns:a16="http://schemas.microsoft.com/office/drawing/2014/main" id="{0153E051-78A1-BC87-CFA5-D12E5A776484}"/>
              </a:ext>
            </a:extLst>
          </p:cNvPr>
          <p:cNvSpPr>
            <a:spLocks noGrp="1"/>
          </p:cNvSpPr>
          <p:nvPr>
            <p:ph type="subTitle" idx="1"/>
          </p:nvPr>
        </p:nvSpPr>
        <p:spPr>
          <a:xfrm>
            <a:off x="1143000" y="2933700"/>
            <a:ext cx="16002000" cy="3276600"/>
          </a:xfrm>
        </p:spPr>
        <p:txBody>
          <a:bodyPr/>
          <a:lstStyle/>
          <a:p>
            <a:pPr algn="l">
              <a:lnSpc>
                <a:spcPts val="3778"/>
              </a:lnSpc>
            </a:pPr>
            <a:r>
              <a:rPr lang="en-US" sz="3600" dirty="0"/>
              <a:t>    </a:t>
            </a:r>
            <a:r>
              <a:rPr lang="en-US" sz="3200" dirty="0">
                <a:solidFill>
                  <a:schemeClr val="tx1"/>
                </a:solidFill>
              </a:rPr>
              <a:t>The liver is a large, vital organ located in the upper right side of the abdomen. It helps in digestion by producing bile. The liver processes nutrients from food and stores energy. It removes toxins and harmful substances from the </a:t>
            </a:r>
            <a:r>
              <a:rPr lang="en-US" sz="3200" dirty="0" err="1">
                <a:solidFill>
                  <a:schemeClr val="tx1"/>
                </a:solidFill>
              </a:rPr>
              <a:t>blood.The</a:t>
            </a:r>
            <a:r>
              <a:rPr lang="en-US" sz="3200" dirty="0">
                <a:solidFill>
                  <a:schemeClr val="tx1"/>
                </a:solidFill>
              </a:rPr>
              <a:t> liver also helps in blood clotting and fighting infections. It regulates metabolism and hormone levels. A healthy liver is essential for overall body function. Regular exercise, a balanced diet, and staying hydrated help keep the liver functioning well.</a:t>
            </a:r>
            <a:endParaRPr lang="en-IN" sz="3200" dirty="0">
              <a:solidFill>
                <a:schemeClr val="tx1"/>
              </a:solidFill>
            </a:endParaRPr>
          </a:p>
        </p:txBody>
      </p:sp>
      <p:sp>
        <p:nvSpPr>
          <p:cNvPr id="5" name="TextBox 4">
            <a:extLst>
              <a:ext uri="{FF2B5EF4-FFF2-40B4-BE49-F238E27FC236}">
                <a16:creationId xmlns="" xmlns:a16="http://schemas.microsoft.com/office/drawing/2014/main" id="{1438E9C9-A179-1253-D157-8DA40A9E7887}"/>
              </a:ext>
            </a:extLst>
          </p:cNvPr>
          <p:cNvSpPr txBox="1"/>
          <p:nvPr/>
        </p:nvSpPr>
        <p:spPr>
          <a:xfrm>
            <a:off x="1524000" y="6254266"/>
            <a:ext cx="9157252" cy="584775"/>
          </a:xfrm>
          <a:prstGeom prst="rect">
            <a:avLst/>
          </a:prstGeom>
          <a:noFill/>
        </p:spPr>
        <p:txBody>
          <a:bodyPr wrap="square">
            <a:spAutoFit/>
          </a:bodyPr>
          <a:lstStyle/>
          <a:p>
            <a:r>
              <a:rPr lang="en-US" sz="3200" u="sng" dirty="0">
                <a:solidFill>
                  <a:srgbClr val="2D23AD"/>
                </a:solidFill>
                <a:latin typeface="Arial Black" panose="020B0A04020102020204" pitchFamily="34" charset="0"/>
              </a:rPr>
              <a:t>Symptoms of liver Disease</a:t>
            </a:r>
            <a:endParaRPr lang="en-US" sz="3200" dirty="0">
              <a:solidFill>
                <a:srgbClr val="2D23AD"/>
              </a:solidFill>
              <a:latin typeface="Arial Black" panose="020B0A04020102020204" pitchFamily="34" charset="0"/>
            </a:endParaRPr>
          </a:p>
        </p:txBody>
      </p:sp>
      <p:sp>
        <p:nvSpPr>
          <p:cNvPr id="9" name="TextBox 8">
            <a:extLst>
              <a:ext uri="{FF2B5EF4-FFF2-40B4-BE49-F238E27FC236}">
                <a16:creationId xmlns="" xmlns:a16="http://schemas.microsoft.com/office/drawing/2014/main" id="{3E3D65CC-65E2-3079-F5B9-11AF0CB73FA2}"/>
              </a:ext>
            </a:extLst>
          </p:cNvPr>
          <p:cNvSpPr txBox="1"/>
          <p:nvPr/>
        </p:nvSpPr>
        <p:spPr>
          <a:xfrm>
            <a:off x="1524000" y="6935442"/>
            <a:ext cx="9157252" cy="2246769"/>
          </a:xfrm>
          <a:prstGeom prst="rect">
            <a:avLst/>
          </a:prstGeom>
          <a:noFill/>
        </p:spPr>
        <p:txBody>
          <a:bodyPr wrap="square">
            <a:spAutoFit/>
          </a:bodyPr>
          <a:lstStyle/>
          <a:p>
            <a:pPr marL="571500" indent="-571500">
              <a:buClr>
                <a:srgbClr val="FF33CC"/>
              </a:buClr>
              <a:buFont typeface="Arial" panose="020B0604020202020204" pitchFamily="34" charset="0"/>
              <a:buChar char="•"/>
            </a:pPr>
            <a:r>
              <a:rPr lang="en-US" sz="2800" dirty="0"/>
              <a:t>Jaundice</a:t>
            </a:r>
          </a:p>
          <a:p>
            <a:pPr marL="571500" indent="-571500">
              <a:buClr>
                <a:srgbClr val="FF33CC"/>
              </a:buClr>
              <a:buFont typeface="Arial" panose="020B0604020202020204" pitchFamily="34" charset="0"/>
              <a:buChar char="•"/>
            </a:pPr>
            <a:r>
              <a:rPr lang="en-US" sz="2800" dirty="0"/>
              <a:t>Fatigue</a:t>
            </a:r>
          </a:p>
          <a:p>
            <a:pPr marL="571500" indent="-571500">
              <a:buClr>
                <a:srgbClr val="FF33CC"/>
              </a:buClr>
              <a:buFont typeface="Arial" panose="020B0604020202020204" pitchFamily="34" charset="0"/>
              <a:buChar char="•"/>
            </a:pPr>
            <a:r>
              <a:rPr lang="en-US" sz="2800" dirty="0"/>
              <a:t>abdominal pain or swelling</a:t>
            </a:r>
          </a:p>
          <a:p>
            <a:pPr marL="571500" indent="-571500">
              <a:buClr>
                <a:srgbClr val="FF33CC"/>
              </a:buClr>
              <a:buFont typeface="Arial" panose="020B0604020202020204" pitchFamily="34" charset="0"/>
              <a:buChar char="•"/>
            </a:pPr>
            <a:r>
              <a:rPr lang="en-US" sz="2800" dirty="0"/>
              <a:t>dark urine</a:t>
            </a:r>
          </a:p>
          <a:p>
            <a:pPr marL="571500" indent="-571500">
              <a:buClr>
                <a:srgbClr val="FF33CC"/>
              </a:buClr>
              <a:buFont typeface="Arial" panose="020B0604020202020204" pitchFamily="34" charset="0"/>
              <a:buChar char="•"/>
            </a:pPr>
            <a:r>
              <a:rPr lang="en-US" sz="2800" dirty="0"/>
              <a:t>loss of appetite</a:t>
            </a:r>
            <a:endParaRPr lang="en-IN" sz="2800" dirty="0"/>
          </a:p>
        </p:txBody>
      </p:sp>
      <p:sp>
        <p:nvSpPr>
          <p:cNvPr id="11" name="TextBox 10">
            <a:extLst>
              <a:ext uri="{FF2B5EF4-FFF2-40B4-BE49-F238E27FC236}">
                <a16:creationId xmlns="" xmlns:a16="http://schemas.microsoft.com/office/drawing/2014/main" id="{67E69D75-7EF3-191F-F95D-1F2F12222111}"/>
              </a:ext>
            </a:extLst>
          </p:cNvPr>
          <p:cNvSpPr txBox="1"/>
          <p:nvPr/>
        </p:nvSpPr>
        <p:spPr>
          <a:xfrm>
            <a:off x="9601200" y="6839041"/>
            <a:ext cx="9157252" cy="2246769"/>
          </a:xfrm>
          <a:prstGeom prst="rect">
            <a:avLst/>
          </a:prstGeom>
          <a:noFill/>
        </p:spPr>
        <p:txBody>
          <a:bodyPr wrap="square">
            <a:spAutoFit/>
          </a:bodyPr>
          <a:lstStyle/>
          <a:p>
            <a:pPr marL="571500" indent="-571500">
              <a:buClr>
                <a:srgbClr val="FF33CC"/>
              </a:buClr>
              <a:buFont typeface="Arial" panose="020B0604020202020204" pitchFamily="34" charset="0"/>
              <a:buChar char="•"/>
            </a:pPr>
            <a:r>
              <a:rPr lang="en-US" sz="2800" dirty="0"/>
              <a:t>excessive alcohol consumption</a:t>
            </a:r>
          </a:p>
          <a:p>
            <a:pPr marL="571500" indent="-571500">
              <a:buClr>
                <a:srgbClr val="FF33CC"/>
              </a:buClr>
              <a:buFont typeface="Arial" panose="020B0604020202020204" pitchFamily="34" charset="0"/>
              <a:buChar char="•"/>
            </a:pPr>
            <a:r>
              <a:rPr lang="en-US" sz="2800" dirty="0"/>
              <a:t>hepatitis B and C</a:t>
            </a:r>
          </a:p>
          <a:p>
            <a:pPr marL="571500" indent="-571500">
              <a:buClr>
                <a:srgbClr val="FF33CC"/>
              </a:buClr>
              <a:buFont typeface="Arial" panose="020B0604020202020204" pitchFamily="34" charset="0"/>
              <a:buChar char="•"/>
            </a:pPr>
            <a:r>
              <a:rPr lang="en-US" sz="2800" dirty="0"/>
              <a:t>non-alcoholic fatty liver disease</a:t>
            </a:r>
          </a:p>
          <a:p>
            <a:pPr marL="571500" indent="-571500">
              <a:buClr>
                <a:srgbClr val="FF33CC"/>
              </a:buClr>
              <a:buFont typeface="Arial" panose="020B0604020202020204" pitchFamily="34" charset="0"/>
              <a:buChar char="•"/>
            </a:pPr>
            <a:r>
              <a:rPr lang="en-US" sz="2800" dirty="0"/>
              <a:t>certain medications </a:t>
            </a:r>
          </a:p>
          <a:p>
            <a:pPr marL="571500" indent="-571500">
              <a:buClr>
                <a:srgbClr val="FF33CC"/>
              </a:buClr>
              <a:buFont typeface="Arial" panose="020B0604020202020204" pitchFamily="34" charset="0"/>
              <a:buChar char="•"/>
            </a:pPr>
            <a:r>
              <a:rPr lang="en-US" sz="2800" dirty="0"/>
              <a:t>Obesity and diabetes</a:t>
            </a:r>
            <a:endParaRPr lang="en-IN" sz="2800" dirty="0"/>
          </a:p>
        </p:txBody>
      </p:sp>
      <p:grpSp>
        <p:nvGrpSpPr>
          <p:cNvPr id="18" name="Group 21">
            <a:extLst>
              <a:ext uri="{FF2B5EF4-FFF2-40B4-BE49-F238E27FC236}">
                <a16:creationId xmlns="" xmlns:a16="http://schemas.microsoft.com/office/drawing/2014/main" id="{1CD98E83-6277-4ADF-0B36-FDCB2936A4D6}"/>
              </a:ext>
            </a:extLst>
          </p:cNvPr>
          <p:cNvGrpSpPr/>
          <p:nvPr/>
        </p:nvGrpSpPr>
        <p:grpSpPr>
          <a:xfrm>
            <a:off x="17983200" y="9867900"/>
            <a:ext cx="151852" cy="151852"/>
            <a:chOff x="0" y="0"/>
            <a:chExt cx="812800" cy="812800"/>
          </a:xfrm>
          <a:solidFill>
            <a:srgbClr val="FF33CC"/>
          </a:solidFill>
        </p:grpSpPr>
        <p:sp>
          <p:nvSpPr>
            <p:cNvPr id="19" name="Freeform 22">
              <a:extLst>
                <a:ext uri="{FF2B5EF4-FFF2-40B4-BE49-F238E27FC236}">
                  <a16:creationId xmlns="" xmlns:a16="http://schemas.microsoft.com/office/drawing/2014/main" id="{5FF36A02-62F2-0632-4B1C-474D0E4F9F1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0" name="TextBox 23">
              <a:extLst>
                <a:ext uri="{FF2B5EF4-FFF2-40B4-BE49-F238E27FC236}">
                  <a16:creationId xmlns="" xmlns:a16="http://schemas.microsoft.com/office/drawing/2014/main" id="{58384AC2-7C3F-2758-1AFB-7CDE0B3DCDAC}"/>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5" name="Group 9">
            <a:extLst>
              <a:ext uri="{FF2B5EF4-FFF2-40B4-BE49-F238E27FC236}">
                <a16:creationId xmlns="" xmlns:a16="http://schemas.microsoft.com/office/drawing/2014/main" id="{AC76CEE5-BD08-91A0-6514-F9DC65131E30}"/>
              </a:ext>
            </a:extLst>
          </p:cNvPr>
          <p:cNvGrpSpPr/>
          <p:nvPr/>
        </p:nvGrpSpPr>
        <p:grpSpPr>
          <a:xfrm>
            <a:off x="381822" y="1867996"/>
            <a:ext cx="151852" cy="151852"/>
            <a:chOff x="0" y="0"/>
            <a:chExt cx="812800" cy="812800"/>
          </a:xfrm>
          <a:solidFill>
            <a:srgbClr val="FF33CC"/>
          </a:solidFill>
        </p:grpSpPr>
        <p:sp>
          <p:nvSpPr>
            <p:cNvPr id="26" name="Freeform 10">
              <a:extLst>
                <a:ext uri="{FF2B5EF4-FFF2-40B4-BE49-F238E27FC236}">
                  <a16:creationId xmlns="" xmlns:a16="http://schemas.microsoft.com/office/drawing/2014/main" id="{C844CAED-8982-A72C-F9E5-62B192D81B3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7" name="TextBox 11">
              <a:extLst>
                <a:ext uri="{FF2B5EF4-FFF2-40B4-BE49-F238E27FC236}">
                  <a16:creationId xmlns="" xmlns:a16="http://schemas.microsoft.com/office/drawing/2014/main" id="{E03C4B4F-7DB8-F4C1-016F-ED92C1A97A24}"/>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28" name="Group 15">
            <a:extLst>
              <a:ext uri="{FF2B5EF4-FFF2-40B4-BE49-F238E27FC236}">
                <a16:creationId xmlns="" xmlns:a16="http://schemas.microsoft.com/office/drawing/2014/main" id="{94E9C854-0FB9-CA2F-A020-06C8B7AF2D50}"/>
              </a:ext>
            </a:extLst>
          </p:cNvPr>
          <p:cNvGrpSpPr/>
          <p:nvPr/>
        </p:nvGrpSpPr>
        <p:grpSpPr>
          <a:xfrm>
            <a:off x="381822" y="2171700"/>
            <a:ext cx="151852" cy="151852"/>
            <a:chOff x="0" y="0"/>
            <a:chExt cx="812800" cy="812800"/>
          </a:xfrm>
          <a:solidFill>
            <a:srgbClr val="FF33CC"/>
          </a:solidFill>
        </p:grpSpPr>
        <p:sp>
          <p:nvSpPr>
            <p:cNvPr id="29" name="Freeform 16">
              <a:extLst>
                <a:ext uri="{FF2B5EF4-FFF2-40B4-BE49-F238E27FC236}">
                  <a16:creationId xmlns="" xmlns:a16="http://schemas.microsoft.com/office/drawing/2014/main" id="{64C2347B-32F7-71FF-FC09-BA75F7F7420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0" name="TextBox 17">
              <a:extLst>
                <a:ext uri="{FF2B5EF4-FFF2-40B4-BE49-F238E27FC236}">
                  <a16:creationId xmlns="" xmlns:a16="http://schemas.microsoft.com/office/drawing/2014/main" id="{3944A206-5337-712E-969E-CEF2F6B4BFA0}"/>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31" name="Group 21">
            <a:extLst>
              <a:ext uri="{FF2B5EF4-FFF2-40B4-BE49-F238E27FC236}">
                <a16:creationId xmlns="" xmlns:a16="http://schemas.microsoft.com/office/drawing/2014/main" id="{C713E091-8CBD-476B-A0B7-DDC21C8F26D4}"/>
              </a:ext>
            </a:extLst>
          </p:cNvPr>
          <p:cNvGrpSpPr/>
          <p:nvPr/>
        </p:nvGrpSpPr>
        <p:grpSpPr>
          <a:xfrm>
            <a:off x="533674" y="2019848"/>
            <a:ext cx="151852" cy="151852"/>
            <a:chOff x="0" y="0"/>
            <a:chExt cx="812800" cy="812800"/>
          </a:xfrm>
          <a:solidFill>
            <a:srgbClr val="FF33CC"/>
          </a:solidFill>
        </p:grpSpPr>
        <p:sp>
          <p:nvSpPr>
            <p:cNvPr id="32" name="Freeform 22">
              <a:extLst>
                <a:ext uri="{FF2B5EF4-FFF2-40B4-BE49-F238E27FC236}">
                  <a16:creationId xmlns="" xmlns:a16="http://schemas.microsoft.com/office/drawing/2014/main" id="{C49C7900-8A8A-8385-1CEE-AC67F55DDB8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3" name="TextBox 23">
              <a:extLst>
                <a:ext uri="{FF2B5EF4-FFF2-40B4-BE49-F238E27FC236}">
                  <a16:creationId xmlns="" xmlns:a16="http://schemas.microsoft.com/office/drawing/2014/main" id="{BD4BEFA9-15E9-B6CD-EC3F-6431B1ABB814}"/>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34" name="Group 27">
            <a:extLst>
              <a:ext uri="{FF2B5EF4-FFF2-40B4-BE49-F238E27FC236}">
                <a16:creationId xmlns="" xmlns:a16="http://schemas.microsoft.com/office/drawing/2014/main" id="{E00DC73C-027B-6844-AE0C-0CA1D8BF78D8}"/>
              </a:ext>
            </a:extLst>
          </p:cNvPr>
          <p:cNvGrpSpPr/>
          <p:nvPr/>
        </p:nvGrpSpPr>
        <p:grpSpPr>
          <a:xfrm>
            <a:off x="229971" y="2019848"/>
            <a:ext cx="151852" cy="151852"/>
            <a:chOff x="0" y="0"/>
            <a:chExt cx="812800" cy="812800"/>
          </a:xfrm>
          <a:solidFill>
            <a:srgbClr val="FF33CC"/>
          </a:solidFill>
        </p:grpSpPr>
        <p:sp>
          <p:nvSpPr>
            <p:cNvPr id="35" name="Freeform 28">
              <a:extLst>
                <a:ext uri="{FF2B5EF4-FFF2-40B4-BE49-F238E27FC236}">
                  <a16:creationId xmlns="" xmlns:a16="http://schemas.microsoft.com/office/drawing/2014/main" id="{84212906-FC84-3CD2-936F-978C5760669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6" name="TextBox 29">
              <a:extLst>
                <a:ext uri="{FF2B5EF4-FFF2-40B4-BE49-F238E27FC236}">
                  <a16:creationId xmlns="" xmlns:a16="http://schemas.microsoft.com/office/drawing/2014/main" id="{8F8BDD6F-771F-91B9-3A1C-03CC826D1AAA}"/>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
        <p:nvSpPr>
          <p:cNvPr id="6" name="TextBox 5">
            <a:extLst>
              <a:ext uri="{FF2B5EF4-FFF2-40B4-BE49-F238E27FC236}">
                <a16:creationId xmlns="" xmlns:a16="http://schemas.microsoft.com/office/drawing/2014/main" id="{113558A0-A950-78AE-9504-8E54D5379639}"/>
              </a:ext>
            </a:extLst>
          </p:cNvPr>
          <p:cNvSpPr txBox="1"/>
          <p:nvPr/>
        </p:nvSpPr>
        <p:spPr>
          <a:xfrm>
            <a:off x="3657600" y="76319"/>
            <a:ext cx="9341068" cy="1200329"/>
          </a:xfrm>
          <a:prstGeom prst="rect">
            <a:avLst/>
          </a:prstGeom>
          <a:noFill/>
        </p:spPr>
        <p:txBody>
          <a:bodyPr wrap="square">
            <a:spAutoFit/>
          </a:bodyPr>
          <a:lstStyle/>
          <a:p>
            <a:pPr>
              <a:buClr>
                <a:srgbClr val="FF33CC"/>
              </a:buClr>
            </a:pPr>
            <a:r>
              <a:rPr lang="en-US" sz="7200" dirty="0">
                <a:solidFill>
                  <a:schemeClr val="bg1"/>
                </a:solidFill>
                <a:latin typeface="Arial Black" panose="020B0A04020102020204" pitchFamily="34" charset="0"/>
              </a:rPr>
              <a:t>INTRODUCTION</a:t>
            </a:r>
          </a:p>
        </p:txBody>
      </p:sp>
      <p:sp>
        <p:nvSpPr>
          <p:cNvPr id="10" name="TextBox 9">
            <a:extLst>
              <a:ext uri="{FF2B5EF4-FFF2-40B4-BE49-F238E27FC236}">
                <a16:creationId xmlns="" xmlns:a16="http://schemas.microsoft.com/office/drawing/2014/main" id="{6E040461-A66D-4C69-3BB9-F3740B89FB23}"/>
              </a:ext>
            </a:extLst>
          </p:cNvPr>
          <p:cNvSpPr txBox="1"/>
          <p:nvPr/>
        </p:nvSpPr>
        <p:spPr>
          <a:xfrm>
            <a:off x="9406874" y="6280483"/>
            <a:ext cx="9341068" cy="584775"/>
          </a:xfrm>
          <a:prstGeom prst="rect">
            <a:avLst/>
          </a:prstGeom>
          <a:noFill/>
        </p:spPr>
        <p:txBody>
          <a:bodyPr wrap="square">
            <a:spAutoFit/>
          </a:bodyPr>
          <a:lstStyle/>
          <a:p>
            <a:r>
              <a:rPr lang="en-US" sz="3200" u="sng" dirty="0">
                <a:solidFill>
                  <a:srgbClr val="2D23AD"/>
                </a:solidFill>
                <a:latin typeface="Arial Black" panose="020B0A04020102020204" pitchFamily="34" charset="0"/>
              </a:rPr>
              <a:t>Causes of Liver Disease</a:t>
            </a:r>
            <a:endParaRPr lang="en-US" sz="3200" dirty="0">
              <a:solidFill>
                <a:srgbClr val="2D23AD"/>
              </a:solidFill>
              <a:latin typeface="Arial Black" panose="020B0A04020102020204" pitchFamily="34" charset="0"/>
            </a:endParaRPr>
          </a:p>
        </p:txBody>
      </p:sp>
    </p:spTree>
    <p:extLst>
      <p:ext uri="{BB962C8B-B14F-4D97-AF65-F5344CB8AC3E}">
        <p14:creationId xmlns:p14="http://schemas.microsoft.com/office/powerpoint/2010/main" val="16352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1"/>
                                        </p:tgtEl>
                                      </p:cBhvr>
                                    </p:animEffect>
                                    <p:set>
                                      <p:cBhvr>
                                        <p:cTn id="16" dur="1" fill="hold">
                                          <p:stCondLst>
                                            <p:cond delay="499"/>
                                          </p:stCondLst>
                                        </p:cTn>
                                        <p:tgtEl>
                                          <p:spTgt spid="3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65B8FD-29F1-4ECB-F9AC-EDF3CCA96EB5}"/>
              </a:ext>
            </a:extLst>
          </p:cNvPr>
          <p:cNvSpPr>
            <a:spLocks noGrp="1"/>
          </p:cNvSpPr>
          <p:nvPr>
            <p:ph type="title"/>
          </p:nvPr>
        </p:nvSpPr>
        <p:spPr>
          <a:xfrm>
            <a:off x="304800" y="342900"/>
            <a:ext cx="16458724" cy="1714500"/>
          </a:xfrm>
        </p:spPr>
        <p:txBody>
          <a:bodyPr/>
          <a:lstStyle/>
          <a:p>
            <a:r>
              <a:rPr lang="en-US" sz="5400" dirty="0">
                <a:solidFill>
                  <a:schemeClr val="bg1"/>
                </a:solidFill>
                <a:latin typeface="Arial Black" panose="020B0A04020102020204" pitchFamily="34" charset="0"/>
              </a:rPr>
              <a:t>LITERATURE SURVEY </a:t>
            </a:r>
            <a:r>
              <a:rPr lang="en-US" sz="5400" dirty="0">
                <a:latin typeface="Arial Black" panose="020B0A04020102020204" pitchFamily="34" charset="0"/>
              </a:rPr>
              <a:t>:</a:t>
            </a:r>
            <a:endParaRPr lang="en-IN" sz="5400" dirty="0"/>
          </a:p>
        </p:txBody>
      </p:sp>
      <p:sp>
        <p:nvSpPr>
          <p:cNvPr id="6" name="TextBox 5">
            <a:extLst>
              <a:ext uri="{FF2B5EF4-FFF2-40B4-BE49-F238E27FC236}">
                <a16:creationId xmlns="" xmlns:a16="http://schemas.microsoft.com/office/drawing/2014/main" id="{DD18AE75-4E1C-D4FD-E8F7-77BF6B1FB3FF}"/>
              </a:ext>
            </a:extLst>
          </p:cNvPr>
          <p:cNvSpPr txBox="1"/>
          <p:nvPr/>
        </p:nvSpPr>
        <p:spPr>
          <a:xfrm>
            <a:off x="1290145" y="2410554"/>
            <a:ext cx="13182600" cy="1077218"/>
          </a:xfrm>
          <a:prstGeom prst="rect">
            <a:avLst/>
          </a:prstGeom>
          <a:noFill/>
        </p:spPr>
        <p:txBody>
          <a:bodyPr wrap="square">
            <a:spAutoFit/>
          </a:bodyPr>
          <a:lstStyle/>
          <a:p>
            <a:pPr>
              <a:buFont typeface="Wingdings" panose="05000000000000000000" pitchFamily="2" charset="2"/>
              <a:buChar char="q"/>
            </a:pPr>
            <a:r>
              <a:rPr lang="en-US" sz="3200" b="1" dirty="0"/>
              <a:t> Based on the paper: "Liver Disease Prediction Using Ensemble Technique" (ICACCS 2022)</a:t>
            </a:r>
            <a:endParaRPr lang="en-US" b="1" dirty="0"/>
          </a:p>
        </p:txBody>
      </p:sp>
      <p:sp>
        <p:nvSpPr>
          <p:cNvPr id="8" name="TextBox 7">
            <a:extLst>
              <a:ext uri="{FF2B5EF4-FFF2-40B4-BE49-F238E27FC236}">
                <a16:creationId xmlns="" xmlns:a16="http://schemas.microsoft.com/office/drawing/2014/main" id="{378BF96C-B7E9-0AC2-545A-BC9B468F4CCE}"/>
              </a:ext>
            </a:extLst>
          </p:cNvPr>
          <p:cNvSpPr txBox="1"/>
          <p:nvPr/>
        </p:nvSpPr>
        <p:spPr>
          <a:xfrm>
            <a:off x="1295400" y="3840927"/>
            <a:ext cx="16002000" cy="5632311"/>
          </a:xfrm>
          <a:prstGeom prst="rect">
            <a:avLst/>
          </a:prstGeom>
          <a:noFill/>
        </p:spPr>
        <p:txBody>
          <a:bodyPr wrap="square">
            <a:spAutoFit/>
          </a:bodyPr>
          <a:lstStyle/>
          <a:p>
            <a:r>
              <a:rPr lang="en-IN" sz="3600" dirty="0"/>
              <a:t>This study presents a machine learning-based approach for predicting liver disease using ensemble techniques such as Random Forest, XG Boost, and Gradient Boosting. The authors focus on improving prediction accuracy through data preprocessing, feature selection, and model combination. While individual models yielded accuracies around 82–85%, combining Random Forest with Gradient Boosting achieved up to 90.7% accuracy. This approach enhances early detection, aiding clinicians in making accurate diagnoses. The system proves effective for real-world healthcare applications, offering a reliable tool to support decision-making and potentially reduce the impact of chronic liver diseases</a:t>
            </a:r>
            <a:r>
              <a:rPr lang="en-IN" sz="3200" dirty="0"/>
              <a:t>.</a:t>
            </a:r>
          </a:p>
        </p:txBody>
      </p:sp>
    </p:spTree>
    <p:extLst>
      <p:ext uri="{BB962C8B-B14F-4D97-AF65-F5344CB8AC3E}">
        <p14:creationId xmlns:p14="http://schemas.microsoft.com/office/powerpoint/2010/main" val="363720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40AB4B-F234-F381-4EC1-16E9EAF6E9B8}"/>
              </a:ext>
            </a:extLst>
          </p:cNvPr>
          <p:cNvSpPr>
            <a:spLocks noGrp="1"/>
          </p:cNvSpPr>
          <p:nvPr>
            <p:ph type="title"/>
          </p:nvPr>
        </p:nvSpPr>
        <p:spPr>
          <a:xfrm>
            <a:off x="228600" y="190500"/>
            <a:ext cx="16458724" cy="1714500"/>
          </a:xfrm>
        </p:spPr>
        <p:txBody>
          <a:bodyPr/>
          <a:lstStyle/>
          <a:p>
            <a:r>
              <a:rPr lang="en-US" sz="6600" u="sng" dirty="0">
                <a:solidFill>
                  <a:schemeClr val="bg1"/>
                </a:solidFill>
                <a:latin typeface="Arial Black" panose="020B0A04020102020204" pitchFamily="34" charset="0"/>
              </a:rPr>
              <a:t>Project  Overview : </a:t>
            </a:r>
            <a:r>
              <a:rPr lang="en-US" sz="6600" b="1" dirty="0">
                <a:solidFill>
                  <a:srgbClr val="2D23AD"/>
                </a:solidFill>
                <a:latin typeface="Montserrat Heavy"/>
                <a:ea typeface="Montserrat Heavy"/>
                <a:cs typeface="Montserrat Heavy"/>
                <a:sym typeface="Montserrat Heavy"/>
              </a:rPr>
              <a:t/>
            </a:r>
            <a:br>
              <a:rPr lang="en-US" sz="6600" b="1" dirty="0">
                <a:solidFill>
                  <a:srgbClr val="2D23AD"/>
                </a:solidFill>
                <a:latin typeface="Montserrat Heavy"/>
                <a:ea typeface="Montserrat Heavy"/>
                <a:cs typeface="Montserrat Heavy"/>
                <a:sym typeface="Montserrat Heavy"/>
              </a:rPr>
            </a:br>
            <a:endParaRPr lang="en-IN" sz="6000" dirty="0"/>
          </a:p>
        </p:txBody>
      </p:sp>
      <p:sp>
        <p:nvSpPr>
          <p:cNvPr id="4" name="TextBox 3">
            <a:extLst>
              <a:ext uri="{FF2B5EF4-FFF2-40B4-BE49-F238E27FC236}">
                <a16:creationId xmlns="" xmlns:a16="http://schemas.microsoft.com/office/drawing/2014/main" id="{0F247EAF-74BF-7FCC-408A-13C0FB36F85D}"/>
              </a:ext>
            </a:extLst>
          </p:cNvPr>
          <p:cNvSpPr txBox="1"/>
          <p:nvPr/>
        </p:nvSpPr>
        <p:spPr>
          <a:xfrm>
            <a:off x="838200" y="2324100"/>
            <a:ext cx="15468124" cy="3539430"/>
          </a:xfrm>
          <a:prstGeom prst="rect">
            <a:avLst/>
          </a:prstGeom>
          <a:noFill/>
        </p:spPr>
        <p:txBody>
          <a:bodyPr wrap="square">
            <a:spAutoFit/>
          </a:bodyPr>
          <a:lstStyle/>
          <a:p>
            <a:pPr marL="457200" indent="-457200">
              <a:buFont typeface="Wingdings" panose="05000000000000000000" pitchFamily="2" charset="2"/>
              <a:buChar char="q"/>
            </a:pPr>
            <a:r>
              <a:rPr lang="en-US" sz="3200" dirty="0"/>
              <a:t>In recent decades, liver diseases have risen to prominence as one of the world's top causes of death and a condition that can be fatal. According to the WHO, chronic diseases are responsible for over 59 percent of global mortality and 46% of conditions, and they claim the lives of almost 35 million people worldwide. As the liver continues to operate even when partially wounded, problems with the liver are typically not identified until it is too late. Potentially, early discovery can save a person's life.</a:t>
            </a:r>
          </a:p>
        </p:txBody>
      </p:sp>
      <p:sp>
        <p:nvSpPr>
          <p:cNvPr id="6" name="TextBox 5">
            <a:extLst>
              <a:ext uri="{FF2B5EF4-FFF2-40B4-BE49-F238E27FC236}">
                <a16:creationId xmlns="" xmlns:a16="http://schemas.microsoft.com/office/drawing/2014/main" id="{0B185855-7B3C-8D90-22FC-6CA78A57B94B}"/>
              </a:ext>
            </a:extLst>
          </p:cNvPr>
          <p:cNvSpPr txBox="1"/>
          <p:nvPr/>
        </p:nvSpPr>
        <p:spPr>
          <a:xfrm>
            <a:off x="838200" y="5981700"/>
            <a:ext cx="15468124" cy="3539430"/>
          </a:xfrm>
          <a:prstGeom prst="rect">
            <a:avLst/>
          </a:prstGeom>
          <a:noFill/>
        </p:spPr>
        <p:txBody>
          <a:bodyPr wrap="square">
            <a:spAutoFit/>
          </a:bodyPr>
          <a:lstStyle/>
          <a:p>
            <a:pPr marL="457200" indent="-457200">
              <a:buFont typeface="Wingdings" panose="05000000000000000000" pitchFamily="2" charset="2"/>
              <a:buChar char="q"/>
            </a:pPr>
            <a:r>
              <a:rPr lang="en-US" sz="3200" dirty="0"/>
              <a:t>In the proposed system we implement Liver disease prediction using Ensemble Technique. This system helps to reduce the burden on the doctor by analyzing patient’s conditions using machine learning techniques. Ensemble techniques are models that are created in multiples and then combined to get good results. In most cases, ensemble approaches provide more accurate results than a single model. In short, in this particular technique, multiple algorithms are combined to get a single model out of it</a:t>
            </a:r>
            <a:endParaRPr lang="en-IN" sz="3200" dirty="0"/>
          </a:p>
        </p:txBody>
      </p:sp>
    </p:spTree>
    <p:extLst>
      <p:ext uri="{BB962C8B-B14F-4D97-AF65-F5344CB8AC3E}">
        <p14:creationId xmlns:p14="http://schemas.microsoft.com/office/powerpoint/2010/main" val="222092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5AEA90E0-FD55-0D72-1067-FF283B248B7D}"/>
              </a:ext>
            </a:extLst>
          </p:cNvPr>
          <p:cNvSpPr txBox="1"/>
          <p:nvPr/>
        </p:nvSpPr>
        <p:spPr>
          <a:xfrm>
            <a:off x="4191000" y="342900"/>
            <a:ext cx="9157252" cy="879728"/>
          </a:xfrm>
          <a:prstGeom prst="rect">
            <a:avLst/>
          </a:prstGeom>
          <a:noFill/>
        </p:spPr>
        <p:txBody>
          <a:bodyPr wrap="square">
            <a:spAutoFit/>
          </a:bodyPr>
          <a:lstStyle/>
          <a:p>
            <a:pPr>
              <a:lnSpc>
                <a:spcPts val="5862"/>
              </a:lnSpc>
            </a:pPr>
            <a:r>
              <a:rPr lang="en-US" sz="6000" u="sng" dirty="0">
                <a:solidFill>
                  <a:schemeClr val="bg1"/>
                </a:solidFill>
                <a:latin typeface="Arial Black" panose="020B0A04020102020204" pitchFamily="34" charset="0"/>
              </a:rPr>
              <a:t>Project  Overview : </a:t>
            </a:r>
            <a:endParaRPr lang="en-US" sz="6000" b="1" dirty="0">
              <a:solidFill>
                <a:schemeClr val="bg1"/>
              </a:solidFill>
              <a:latin typeface="Montserrat Heavy"/>
              <a:ea typeface="Montserrat Heavy"/>
              <a:cs typeface="Montserrat Heavy"/>
              <a:sym typeface="Montserrat Heavy"/>
            </a:endParaRPr>
          </a:p>
        </p:txBody>
      </p:sp>
      <p:sp>
        <p:nvSpPr>
          <p:cNvPr id="9" name="TextBox 8">
            <a:extLst>
              <a:ext uri="{FF2B5EF4-FFF2-40B4-BE49-F238E27FC236}">
                <a16:creationId xmlns="" xmlns:a16="http://schemas.microsoft.com/office/drawing/2014/main" id="{877BDB7F-A94D-9449-BB43-C81DE2471EA5}"/>
              </a:ext>
            </a:extLst>
          </p:cNvPr>
          <p:cNvSpPr txBox="1"/>
          <p:nvPr/>
        </p:nvSpPr>
        <p:spPr>
          <a:xfrm>
            <a:off x="1524000" y="2781300"/>
            <a:ext cx="15544800" cy="6370975"/>
          </a:xfrm>
          <a:prstGeom prst="rect">
            <a:avLst/>
          </a:prstGeom>
          <a:noFill/>
        </p:spPr>
        <p:txBody>
          <a:bodyPr wrap="square">
            <a:spAutoFit/>
          </a:bodyPr>
          <a:lstStyle/>
          <a:p>
            <a:pPr marL="285750" indent="-285750" algn="just">
              <a:buFont typeface="Wingdings" panose="05000000000000000000" pitchFamily="2" charset="2"/>
              <a:buChar char="q"/>
            </a:pPr>
            <a:r>
              <a:rPr lang="en-US" sz="3400" b="1" dirty="0"/>
              <a:t> </a:t>
            </a:r>
            <a:r>
              <a:rPr lang="en-US" sz="3400" dirty="0"/>
              <a:t>In our proposed system we use Gradient Boosting Classifier + AdaBoost Classifier (Ensemble Technique). Our goal is to get prediction on the basis of given datasets of people whether the person is having the liver disease symptoms or not. With using Ensemble Technique we are trying to predict the disease. This system will be very useful for many hospitals and even professional doctors to easily detect the disease.</a:t>
            </a:r>
          </a:p>
          <a:p>
            <a:pPr algn="just"/>
            <a:endParaRPr lang="en-US" sz="3400" dirty="0"/>
          </a:p>
          <a:p>
            <a:pPr marL="285750" indent="-285750" algn="just">
              <a:buFont typeface="Wingdings" panose="05000000000000000000" pitchFamily="2" charset="2"/>
              <a:buChar char="q"/>
            </a:pPr>
            <a:r>
              <a:rPr lang="en-US" sz="3400" dirty="0"/>
              <a:t> Also, general user can use this system for their finding out the disease. This system will change the way and can be early as possible as it will lead to save the person’s life. This whole work is focused on how we can predict the disease by given datasets so that will help in preventing and curing the disease of the patients</a:t>
            </a:r>
            <a:endParaRPr lang="en-IN" sz="3400" dirty="0"/>
          </a:p>
        </p:txBody>
      </p:sp>
      <p:grpSp>
        <p:nvGrpSpPr>
          <p:cNvPr id="10" name="Group 9">
            <a:extLst>
              <a:ext uri="{FF2B5EF4-FFF2-40B4-BE49-F238E27FC236}">
                <a16:creationId xmlns="" xmlns:a16="http://schemas.microsoft.com/office/drawing/2014/main" id="{6AB0AF5E-E31F-3637-30E6-C329E6E9BC42}"/>
              </a:ext>
            </a:extLst>
          </p:cNvPr>
          <p:cNvGrpSpPr/>
          <p:nvPr/>
        </p:nvGrpSpPr>
        <p:grpSpPr>
          <a:xfrm>
            <a:off x="305349" y="2048498"/>
            <a:ext cx="151852" cy="151852"/>
            <a:chOff x="0" y="0"/>
            <a:chExt cx="812800" cy="812800"/>
          </a:xfrm>
          <a:solidFill>
            <a:srgbClr val="FF33CC"/>
          </a:solidFill>
        </p:grpSpPr>
        <p:sp>
          <p:nvSpPr>
            <p:cNvPr id="11" name="Freeform 10">
              <a:extLst>
                <a:ext uri="{FF2B5EF4-FFF2-40B4-BE49-F238E27FC236}">
                  <a16:creationId xmlns="" xmlns:a16="http://schemas.microsoft.com/office/drawing/2014/main" id="{1627F614-A049-938C-A13C-0BD4EF69AB0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2" name="TextBox 11">
              <a:extLst>
                <a:ext uri="{FF2B5EF4-FFF2-40B4-BE49-F238E27FC236}">
                  <a16:creationId xmlns="" xmlns:a16="http://schemas.microsoft.com/office/drawing/2014/main" id="{8ACB7ABC-EE16-A9E3-69F5-DE23921B05FB}"/>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3" name="Group 15">
            <a:extLst>
              <a:ext uri="{FF2B5EF4-FFF2-40B4-BE49-F238E27FC236}">
                <a16:creationId xmlns="" xmlns:a16="http://schemas.microsoft.com/office/drawing/2014/main" id="{7CB23DEA-5183-B9C4-4841-BCF3C484E880}"/>
              </a:ext>
            </a:extLst>
          </p:cNvPr>
          <p:cNvGrpSpPr/>
          <p:nvPr/>
        </p:nvGrpSpPr>
        <p:grpSpPr>
          <a:xfrm>
            <a:off x="305348" y="2349496"/>
            <a:ext cx="151852" cy="151852"/>
            <a:chOff x="0" y="0"/>
            <a:chExt cx="812800" cy="812800"/>
          </a:xfrm>
          <a:solidFill>
            <a:srgbClr val="FF33CC"/>
          </a:solidFill>
        </p:grpSpPr>
        <p:sp>
          <p:nvSpPr>
            <p:cNvPr id="14" name="Freeform 16">
              <a:extLst>
                <a:ext uri="{FF2B5EF4-FFF2-40B4-BE49-F238E27FC236}">
                  <a16:creationId xmlns="" xmlns:a16="http://schemas.microsoft.com/office/drawing/2014/main" id="{49B6889E-5165-3C55-E572-56BADD2B49F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5" name="TextBox 17">
              <a:extLst>
                <a:ext uri="{FF2B5EF4-FFF2-40B4-BE49-F238E27FC236}">
                  <a16:creationId xmlns="" xmlns:a16="http://schemas.microsoft.com/office/drawing/2014/main" id="{E7EE72AB-1028-D880-CF1C-FAB9A82E77A1}"/>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6" name="Group 21">
            <a:extLst>
              <a:ext uri="{FF2B5EF4-FFF2-40B4-BE49-F238E27FC236}">
                <a16:creationId xmlns="" xmlns:a16="http://schemas.microsoft.com/office/drawing/2014/main" id="{52EE57AD-B4DF-9B20-0ED1-49467BDC53FC}"/>
              </a:ext>
            </a:extLst>
          </p:cNvPr>
          <p:cNvGrpSpPr/>
          <p:nvPr/>
        </p:nvGrpSpPr>
        <p:grpSpPr>
          <a:xfrm>
            <a:off x="457200" y="2200350"/>
            <a:ext cx="151852" cy="151852"/>
            <a:chOff x="0" y="0"/>
            <a:chExt cx="812800" cy="812800"/>
          </a:xfrm>
          <a:solidFill>
            <a:srgbClr val="FF33CC"/>
          </a:solidFill>
        </p:grpSpPr>
        <p:sp>
          <p:nvSpPr>
            <p:cNvPr id="17" name="Freeform 22">
              <a:extLst>
                <a:ext uri="{FF2B5EF4-FFF2-40B4-BE49-F238E27FC236}">
                  <a16:creationId xmlns="" xmlns:a16="http://schemas.microsoft.com/office/drawing/2014/main" id="{8DF9AFF7-B112-9625-84F6-628E298A5C3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8" name="TextBox 23">
              <a:extLst>
                <a:ext uri="{FF2B5EF4-FFF2-40B4-BE49-F238E27FC236}">
                  <a16:creationId xmlns="" xmlns:a16="http://schemas.microsoft.com/office/drawing/2014/main" id="{2E6089E5-7112-7AC0-42A9-799999837AA3}"/>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9" name="Group 27">
            <a:extLst>
              <a:ext uri="{FF2B5EF4-FFF2-40B4-BE49-F238E27FC236}">
                <a16:creationId xmlns="" xmlns:a16="http://schemas.microsoft.com/office/drawing/2014/main" id="{A3C1107F-F826-33CD-5ED5-57BCF2A30DF2}"/>
              </a:ext>
            </a:extLst>
          </p:cNvPr>
          <p:cNvGrpSpPr/>
          <p:nvPr/>
        </p:nvGrpSpPr>
        <p:grpSpPr>
          <a:xfrm>
            <a:off x="153496" y="2196754"/>
            <a:ext cx="151852" cy="151852"/>
            <a:chOff x="0" y="0"/>
            <a:chExt cx="812800" cy="812800"/>
          </a:xfrm>
          <a:solidFill>
            <a:srgbClr val="FF33CC"/>
          </a:solidFill>
        </p:grpSpPr>
        <p:sp>
          <p:nvSpPr>
            <p:cNvPr id="20" name="Freeform 28">
              <a:extLst>
                <a:ext uri="{FF2B5EF4-FFF2-40B4-BE49-F238E27FC236}">
                  <a16:creationId xmlns="" xmlns:a16="http://schemas.microsoft.com/office/drawing/2014/main" id="{79D08A7E-003E-6F0F-92A0-E66A4EDE204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1" name="TextBox 29">
              <a:extLst>
                <a:ext uri="{FF2B5EF4-FFF2-40B4-BE49-F238E27FC236}">
                  <a16:creationId xmlns="" xmlns:a16="http://schemas.microsoft.com/office/drawing/2014/main" id="{7C3D0BB4-96CE-336A-F3BC-0C965271BC01}"/>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Tree>
    <p:extLst>
      <p:ext uri="{BB962C8B-B14F-4D97-AF65-F5344CB8AC3E}">
        <p14:creationId xmlns:p14="http://schemas.microsoft.com/office/powerpoint/2010/main" val="184188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011CA1-5A9D-C55C-BBB8-B7F65376D39F}"/>
              </a:ext>
            </a:extLst>
          </p:cNvPr>
          <p:cNvSpPr>
            <a:spLocks noGrp="1"/>
          </p:cNvSpPr>
          <p:nvPr>
            <p:ph type="title"/>
          </p:nvPr>
        </p:nvSpPr>
        <p:spPr>
          <a:xfrm>
            <a:off x="2514600" y="342900"/>
            <a:ext cx="11506200" cy="990600"/>
          </a:xfrm>
        </p:spPr>
        <p:txBody>
          <a:bodyPr/>
          <a:lstStyle/>
          <a:p>
            <a:r>
              <a:rPr lang="en-US" sz="4800" b="1" dirty="0">
                <a:solidFill>
                  <a:schemeClr val="bg1"/>
                </a:solidFill>
              </a:rPr>
              <a:t>What is mean by Ensemble Technique?</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sp>
        <p:nvSpPr>
          <p:cNvPr id="4" name="TextBox 3">
            <a:extLst>
              <a:ext uri="{FF2B5EF4-FFF2-40B4-BE49-F238E27FC236}">
                <a16:creationId xmlns="" xmlns:a16="http://schemas.microsoft.com/office/drawing/2014/main" id="{249CE7EA-A65F-8E96-4641-7913DF407596}"/>
              </a:ext>
            </a:extLst>
          </p:cNvPr>
          <p:cNvSpPr txBox="1"/>
          <p:nvPr/>
        </p:nvSpPr>
        <p:spPr>
          <a:xfrm>
            <a:off x="574812" y="2266021"/>
            <a:ext cx="17179787" cy="4031873"/>
          </a:xfrm>
          <a:prstGeom prst="rect">
            <a:avLst/>
          </a:prstGeom>
          <a:noFill/>
        </p:spPr>
        <p:txBody>
          <a:bodyPr wrap="square">
            <a:spAutoFit/>
          </a:bodyPr>
          <a:lstStyle/>
          <a:p>
            <a:pPr marL="571500" indent="-571500">
              <a:buClr>
                <a:srgbClr val="FF33CC"/>
              </a:buClr>
              <a:buFont typeface="Wingdings" panose="05000000000000000000" pitchFamily="2" charset="2"/>
              <a:buChar char="v"/>
            </a:pPr>
            <a:r>
              <a:rPr lang="en-US" sz="3200" dirty="0"/>
              <a:t>The Proposed system we used Ensemble learning combines multiple machine learning models to build a more accurate and robust prediction system. Instead of relying on a single algorithm, ensemble methods use the “wisdom of multiple models” to make better decisions.</a:t>
            </a:r>
          </a:p>
          <a:p>
            <a:pPr marL="571500" indent="-571500">
              <a:buClr>
                <a:srgbClr val="FF33CC"/>
              </a:buClr>
              <a:buFont typeface="Wingdings" panose="05000000000000000000" pitchFamily="2" charset="2"/>
              <a:buChar char="v"/>
            </a:pPr>
            <a:r>
              <a:rPr lang="en-US" sz="3200" dirty="0"/>
              <a:t>AdaBoost + Gradient Boosting for Liver Disease Prediction In liver disease detection, the goal is to accurately classify whether a patient has liver disease or not based on clinical data (like bilirubin, enzymes, proteins, etc.)…</a:t>
            </a:r>
          </a:p>
          <a:p>
            <a:pPr marL="571500" indent="-571500">
              <a:buClr>
                <a:srgbClr val="FF33CC"/>
              </a:buClr>
              <a:buFont typeface="Wingdings" panose="05000000000000000000" pitchFamily="2" charset="2"/>
              <a:buChar char="v"/>
            </a:pPr>
            <a:endParaRPr lang="en-US" sz="3200" dirty="0"/>
          </a:p>
        </p:txBody>
      </p:sp>
      <p:sp>
        <p:nvSpPr>
          <p:cNvPr id="6" name="TextBox 5">
            <a:extLst>
              <a:ext uri="{FF2B5EF4-FFF2-40B4-BE49-F238E27FC236}">
                <a16:creationId xmlns="" xmlns:a16="http://schemas.microsoft.com/office/drawing/2014/main" id="{19326025-5AAF-D9CB-1A2C-CB6A62631422}"/>
              </a:ext>
            </a:extLst>
          </p:cNvPr>
          <p:cNvSpPr txBox="1"/>
          <p:nvPr/>
        </p:nvSpPr>
        <p:spPr>
          <a:xfrm>
            <a:off x="762000" y="6005506"/>
            <a:ext cx="12039600" cy="584775"/>
          </a:xfrm>
          <a:prstGeom prst="rect">
            <a:avLst/>
          </a:prstGeom>
          <a:noFill/>
        </p:spPr>
        <p:txBody>
          <a:bodyPr wrap="square">
            <a:spAutoFit/>
          </a:bodyPr>
          <a:lstStyle/>
          <a:p>
            <a:r>
              <a:rPr lang="en-US" sz="3200" dirty="0"/>
              <a:t>Here's how these two ensemble methods contribute:</a:t>
            </a:r>
            <a:endParaRPr lang="en-IN" sz="3200" dirty="0"/>
          </a:p>
        </p:txBody>
      </p:sp>
      <p:grpSp>
        <p:nvGrpSpPr>
          <p:cNvPr id="9" name="Group 8">
            <a:extLst>
              <a:ext uri="{FF2B5EF4-FFF2-40B4-BE49-F238E27FC236}">
                <a16:creationId xmlns="" xmlns:a16="http://schemas.microsoft.com/office/drawing/2014/main" id="{565E47D1-9BCA-79A3-AE46-22F671C6C0EA}"/>
              </a:ext>
            </a:extLst>
          </p:cNvPr>
          <p:cNvGrpSpPr/>
          <p:nvPr/>
        </p:nvGrpSpPr>
        <p:grpSpPr>
          <a:xfrm>
            <a:off x="905050" y="6896100"/>
            <a:ext cx="16519309" cy="2851395"/>
            <a:chOff x="309542" y="735818"/>
            <a:chExt cx="16519309" cy="2851395"/>
          </a:xfrm>
        </p:grpSpPr>
        <p:sp>
          <p:nvSpPr>
            <p:cNvPr id="10" name="Freeform: Shape 9">
              <a:extLst>
                <a:ext uri="{FF2B5EF4-FFF2-40B4-BE49-F238E27FC236}">
                  <a16:creationId xmlns="" xmlns:a16="http://schemas.microsoft.com/office/drawing/2014/main" id="{21926B50-62D6-AA43-78EB-5260485FCF26}"/>
                </a:ext>
              </a:extLst>
            </p:cNvPr>
            <p:cNvSpPr/>
            <p:nvPr/>
          </p:nvSpPr>
          <p:spPr>
            <a:xfrm>
              <a:off x="309542" y="790663"/>
              <a:ext cx="7912344" cy="2796550"/>
            </a:xfrm>
            <a:custGeom>
              <a:avLst/>
              <a:gdLst>
                <a:gd name="connsiteX0" fmla="*/ 0 w 7912344"/>
                <a:gd name="connsiteY0" fmla="*/ 466101 h 2796550"/>
                <a:gd name="connsiteX1" fmla="*/ 466101 w 7912344"/>
                <a:gd name="connsiteY1" fmla="*/ 0 h 2796550"/>
                <a:gd name="connsiteX2" fmla="*/ 7446243 w 7912344"/>
                <a:gd name="connsiteY2" fmla="*/ 0 h 2796550"/>
                <a:gd name="connsiteX3" fmla="*/ 7912344 w 7912344"/>
                <a:gd name="connsiteY3" fmla="*/ 466101 h 2796550"/>
                <a:gd name="connsiteX4" fmla="*/ 7912344 w 7912344"/>
                <a:gd name="connsiteY4" fmla="*/ 2330449 h 2796550"/>
                <a:gd name="connsiteX5" fmla="*/ 7446243 w 7912344"/>
                <a:gd name="connsiteY5" fmla="*/ 2796550 h 2796550"/>
                <a:gd name="connsiteX6" fmla="*/ 466101 w 7912344"/>
                <a:gd name="connsiteY6" fmla="*/ 2796550 h 2796550"/>
                <a:gd name="connsiteX7" fmla="*/ 0 w 7912344"/>
                <a:gd name="connsiteY7" fmla="*/ 2330449 h 2796550"/>
                <a:gd name="connsiteX8" fmla="*/ 0 w 7912344"/>
                <a:gd name="connsiteY8" fmla="*/ 466101 h 279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12344" h="2796550">
                  <a:moveTo>
                    <a:pt x="0" y="466101"/>
                  </a:moveTo>
                  <a:cubicBezTo>
                    <a:pt x="0" y="208681"/>
                    <a:pt x="208681" y="0"/>
                    <a:pt x="466101" y="0"/>
                  </a:cubicBezTo>
                  <a:lnTo>
                    <a:pt x="7446243" y="0"/>
                  </a:lnTo>
                  <a:cubicBezTo>
                    <a:pt x="7703663" y="0"/>
                    <a:pt x="7912344" y="208681"/>
                    <a:pt x="7912344" y="466101"/>
                  </a:cubicBezTo>
                  <a:lnTo>
                    <a:pt x="7912344" y="2330449"/>
                  </a:lnTo>
                  <a:cubicBezTo>
                    <a:pt x="7912344" y="2587869"/>
                    <a:pt x="7703663" y="2796550"/>
                    <a:pt x="7446243" y="2796550"/>
                  </a:cubicBezTo>
                  <a:lnTo>
                    <a:pt x="466101" y="2796550"/>
                  </a:lnTo>
                  <a:cubicBezTo>
                    <a:pt x="208681" y="2796550"/>
                    <a:pt x="0" y="2587869"/>
                    <a:pt x="0" y="2330449"/>
                  </a:cubicBezTo>
                  <a:lnTo>
                    <a:pt x="0" y="466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7956" tIns="182236" rIns="227956" bIns="1822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1.AdaBoost(Adaptive Boosting) </a:t>
              </a:r>
              <a:r>
                <a:rPr lang="en-US" sz="2400" kern="1200" dirty="0"/>
                <a:t>Focuses on correcting the errors made by previous weak models (usually decision stumps).Assigns more weight to misclassified samples in each round. Good at improving accuracy on simple data. Tends to perform well when outliers and noise are minimal. In liver disease prediction: Can give accuracy around 78–88%.</a:t>
              </a:r>
              <a:endParaRPr lang="en-IN" sz="2400" kern="1200" dirty="0"/>
            </a:p>
          </p:txBody>
        </p:sp>
        <p:sp>
          <p:nvSpPr>
            <p:cNvPr id="11" name="Freeform: Shape 10">
              <a:extLst>
                <a:ext uri="{FF2B5EF4-FFF2-40B4-BE49-F238E27FC236}">
                  <a16:creationId xmlns="" xmlns:a16="http://schemas.microsoft.com/office/drawing/2014/main" id="{E4D4BA4A-7B54-B78B-2F0F-5178879FA429}"/>
                </a:ext>
              </a:extLst>
            </p:cNvPr>
            <p:cNvSpPr/>
            <p:nvPr/>
          </p:nvSpPr>
          <p:spPr>
            <a:xfrm>
              <a:off x="8756282" y="735818"/>
              <a:ext cx="8072569" cy="2796550"/>
            </a:xfrm>
            <a:custGeom>
              <a:avLst/>
              <a:gdLst>
                <a:gd name="connsiteX0" fmla="*/ 0 w 8072569"/>
                <a:gd name="connsiteY0" fmla="*/ 466101 h 2796550"/>
                <a:gd name="connsiteX1" fmla="*/ 466101 w 8072569"/>
                <a:gd name="connsiteY1" fmla="*/ 0 h 2796550"/>
                <a:gd name="connsiteX2" fmla="*/ 7606468 w 8072569"/>
                <a:gd name="connsiteY2" fmla="*/ 0 h 2796550"/>
                <a:gd name="connsiteX3" fmla="*/ 8072569 w 8072569"/>
                <a:gd name="connsiteY3" fmla="*/ 466101 h 2796550"/>
                <a:gd name="connsiteX4" fmla="*/ 8072569 w 8072569"/>
                <a:gd name="connsiteY4" fmla="*/ 2330449 h 2796550"/>
                <a:gd name="connsiteX5" fmla="*/ 7606468 w 8072569"/>
                <a:gd name="connsiteY5" fmla="*/ 2796550 h 2796550"/>
                <a:gd name="connsiteX6" fmla="*/ 466101 w 8072569"/>
                <a:gd name="connsiteY6" fmla="*/ 2796550 h 2796550"/>
                <a:gd name="connsiteX7" fmla="*/ 0 w 8072569"/>
                <a:gd name="connsiteY7" fmla="*/ 2330449 h 2796550"/>
                <a:gd name="connsiteX8" fmla="*/ 0 w 8072569"/>
                <a:gd name="connsiteY8" fmla="*/ 466101 h 279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2569" h="2796550">
                  <a:moveTo>
                    <a:pt x="0" y="466101"/>
                  </a:moveTo>
                  <a:cubicBezTo>
                    <a:pt x="0" y="208681"/>
                    <a:pt x="208681" y="0"/>
                    <a:pt x="466101" y="0"/>
                  </a:cubicBezTo>
                  <a:lnTo>
                    <a:pt x="7606468" y="0"/>
                  </a:lnTo>
                  <a:cubicBezTo>
                    <a:pt x="7863888" y="0"/>
                    <a:pt x="8072569" y="208681"/>
                    <a:pt x="8072569" y="466101"/>
                  </a:cubicBezTo>
                  <a:lnTo>
                    <a:pt x="8072569" y="2330449"/>
                  </a:lnTo>
                  <a:cubicBezTo>
                    <a:pt x="8072569" y="2587869"/>
                    <a:pt x="7863888" y="2796550"/>
                    <a:pt x="7606468" y="2796550"/>
                  </a:cubicBezTo>
                  <a:lnTo>
                    <a:pt x="466101" y="2796550"/>
                  </a:lnTo>
                  <a:cubicBezTo>
                    <a:pt x="208681" y="2796550"/>
                    <a:pt x="0" y="2587869"/>
                    <a:pt x="0" y="2330449"/>
                  </a:cubicBezTo>
                  <a:lnTo>
                    <a:pt x="0" y="466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7956" tIns="182236" rIns="227956" bIns="1822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2.Gradient Boosting </a:t>
              </a:r>
              <a:r>
                <a:rPr lang="en-US" sz="2400" kern="1200" dirty="0"/>
                <a:t>Builds trees in a sequential manner by minimizing the prediction error(gradient of loss). Each tree tries to fix the mistakes of the previous ones. More flexible and powerful than AdaBoost, though slower. Works well even with complex, noisy medical data. In liver disease prediction: Can give accuracy around 85–92%.</a:t>
              </a:r>
              <a:endParaRPr lang="en-IN" sz="2400" kern="1200" dirty="0"/>
            </a:p>
          </p:txBody>
        </p:sp>
      </p:grpSp>
    </p:spTree>
    <p:extLst>
      <p:ext uri="{BB962C8B-B14F-4D97-AF65-F5344CB8AC3E}">
        <p14:creationId xmlns:p14="http://schemas.microsoft.com/office/powerpoint/2010/main" val="159812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0E4F9-8E8F-10C7-E565-1B45463A82E7}"/>
              </a:ext>
            </a:extLst>
          </p:cNvPr>
          <p:cNvSpPr>
            <a:spLocks noGrp="1"/>
          </p:cNvSpPr>
          <p:nvPr>
            <p:ph type="title"/>
          </p:nvPr>
        </p:nvSpPr>
        <p:spPr>
          <a:xfrm>
            <a:off x="-152400" y="342900"/>
            <a:ext cx="16458724" cy="1714500"/>
          </a:xfrm>
        </p:spPr>
        <p:txBody>
          <a:bodyPr/>
          <a:lstStyle/>
          <a:p>
            <a:r>
              <a:rPr lang="en-US" sz="5400" b="1" dirty="0">
                <a:solidFill>
                  <a:schemeClr val="bg1"/>
                </a:solidFill>
              </a:rPr>
              <a:t>Why Combine or Compare Both?</a:t>
            </a:r>
            <a:r>
              <a:rPr lang="en-US" sz="5400" b="1" dirty="0">
                <a:solidFill>
                  <a:srgbClr val="2D23AD"/>
                </a:solidFill>
              </a:rPr>
              <a:t/>
            </a:r>
            <a:br>
              <a:rPr lang="en-US" sz="5400" b="1" dirty="0">
                <a:solidFill>
                  <a:srgbClr val="2D23AD"/>
                </a:solidFill>
              </a:rPr>
            </a:br>
            <a:endParaRPr lang="en-IN" dirty="0"/>
          </a:p>
        </p:txBody>
      </p:sp>
      <p:sp>
        <p:nvSpPr>
          <p:cNvPr id="4" name="TextBox 3">
            <a:extLst>
              <a:ext uri="{FF2B5EF4-FFF2-40B4-BE49-F238E27FC236}">
                <a16:creationId xmlns="" xmlns:a16="http://schemas.microsoft.com/office/drawing/2014/main" id="{FF5169CB-CA5A-38E2-81E8-EF9813DA9C91}"/>
              </a:ext>
            </a:extLst>
          </p:cNvPr>
          <p:cNvSpPr txBox="1"/>
          <p:nvPr/>
        </p:nvSpPr>
        <p:spPr>
          <a:xfrm>
            <a:off x="1047631" y="2555224"/>
            <a:ext cx="16192738" cy="2308324"/>
          </a:xfrm>
          <a:prstGeom prst="rect">
            <a:avLst/>
          </a:prstGeom>
          <a:noFill/>
        </p:spPr>
        <p:txBody>
          <a:bodyPr wrap="square">
            <a:spAutoFit/>
          </a:bodyPr>
          <a:lstStyle/>
          <a:p>
            <a:pPr marL="457200" indent="-457200">
              <a:buClr>
                <a:srgbClr val="FF33CC"/>
              </a:buClr>
              <a:buFont typeface="Wingdings" panose="05000000000000000000" pitchFamily="2" charset="2"/>
              <a:buChar char="q"/>
            </a:pPr>
            <a:r>
              <a:rPr lang="en-US" sz="3200" dirty="0"/>
              <a:t> </a:t>
            </a:r>
            <a:r>
              <a:rPr lang="en-US" sz="3600" dirty="0"/>
              <a:t>Using both AdaBoost and Gradient Boosting helps you: Test which performs better on your dataset. Compare their precision, recall, F1-score (especially important in medical diagnosis).Even stack them for better results (called Stacking Ensemble, optional).</a:t>
            </a:r>
          </a:p>
        </p:txBody>
      </p:sp>
      <p:sp>
        <p:nvSpPr>
          <p:cNvPr id="6" name="TextBox 5">
            <a:extLst>
              <a:ext uri="{FF2B5EF4-FFF2-40B4-BE49-F238E27FC236}">
                <a16:creationId xmlns="" xmlns:a16="http://schemas.microsoft.com/office/drawing/2014/main" id="{A3093439-C6D0-9CAF-7F7E-2DF6394C9D3F}"/>
              </a:ext>
            </a:extLst>
          </p:cNvPr>
          <p:cNvSpPr txBox="1"/>
          <p:nvPr/>
        </p:nvSpPr>
        <p:spPr>
          <a:xfrm>
            <a:off x="1143000" y="5225538"/>
            <a:ext cx="15735538" cy="3416320"/>
          </a:xfrm>
          <a:prstGeom prst="rect">
            <a:avLst/>
          </a:prstGeom>
          <a:noFill/>
        </p:spPr>
        <p:txBody>
          <a:bodyPr wrap="square">
            <a:spAutoFit/>
          </a:bodyPr>
          <a:lstStyle/>
          <a:p>
            <a:pPr marL="571500" indent="-571500">
              <a:buClr>
                <a:srgbClr val="FF33CC"/>
              </a:buClr>
              <a:buFont typeface="Wingdings" panose="05000000000000000000" pitchFamily="2" charset="2"/>
              <a:buChar char="q"/>
            </a:pPr>
            <a:r>
              <a:rPr lang="en-US" sz="3600" dirty="0"/>
              <a:t>In Brief : "Ensemble techniques like AdaBoost and Gradient Boosting boost the prediction accuracy in liver disease detection by combining multiple weak models into strong learners. While AdaBoost focuses on misclassified samples, Gradient Boosting corrects residual errors. Together, they offer better performance and reliability than single models — with accuracy typically ranging between 80% to 92%."</a:t>
            </a:r>
          </a:p>
        </p:txBody>
      </p:sp>
    </p:spTree>
    <p:extLst>
      <p:ext uri="{BB962C8B-B14F-4D97-AF65-F5344CB8AC3E}">
        <p14:creationId xmlns:p14="http://schemas.microsoft.com/office/powerpoint/2010/main" val="372151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9040E-B4B8-56D9-4468-6A82300F4AFC}"/>
              </a:ext>
            </a:extLst>
          </p:cNvPr>
          <p:cNvSpPr>
            <a:spLocks noGrp="1"/>
          </p:cNvSpPr>
          <p:nvPr>
            <p:ph type="title"/>
          </p:nvPr>
        </p:nvSpPr>
        <p:spPr>
          <a:xfrm>
            <a:off x="304800" y="342900"/>
            <a:ext cx="16458724" cy="1714500"/>
          </a:xfrm>
        </p:spPr>
        <p:txBody>
          <a:bodyPr/>
          <a:lstStyle/>
          <a:p>
            <a:r>
              <a:rPr lang="en-US" sz="5400" b="1" dirty="0">
                <a:solidFill>
                  <a:schemeClr val="bg1"/>
                </a:solidFill>
                <a:latin typeface="Montserrat Heavy"/>
                <a:ea typeface="Montserrat Heavy"/>
                <a:cs typeface="Montserrat Heavy"/>
                <a:sym typeface="Montserrat Heavy"/>
              </a:rPr>
              <a:t>Accuracy Comparison Table :</a:t>
            </a:r>
            <a:r>
              <a:rPr lang="en-US" sz="5400" b="1" dirty="0">
                <a:solidFill>
                  <a:srgbClr val="2D23AD"/>
                </a:solidFill>
                <a:latin typeface="Montserrat Heavy"/>
                <a:ea typeface="Montserrat Heavy"/>
                <a:cs typeface="Montserrat Heavy"/>
                <a:sym typeface="Montserrat Heavy"/>
              </a:rPr>
              <a:t/>
            </a:r>
            <a:br>
              <a:rPr lang="en-US" sz="5400" b="1" dirty="0">
                <a:solidFill>
                  <a:srgbClr val="2D23AD"/>
                </a:solidFill>
                <a:latin typeface="Montserrat Heavy"/>
                <a:ea typeface="Montserrat Heavy"/>
                <a:cs typeface="Montserrat Heavy"/>
                <a:sym typeface="Montserrat Heavy"/>
              </a:rPr>
            </a:br>
            <a:endParaRPr lang="en-IN" dirty="0"/>
          </a:p>
        </p:txBody>
      </p:sp>
      <p:graphicFrame>
        <p:nvGraphicFramePr>
          <p:cNvPr id="3" name="Table 2">
            <a:extLst>
              <a:ext uri="{FF2B5EF4-FFF2-40B4-BE49-F238E27FC236}">
                <a16:creationId xmlns="" xmlns:a16="http://schemas.microsoft.com/office/drawing/2014/main" id="{E44AAE70-BEB9-A2DC-9698-031E82C9EF88}"/>
              </a:ext>
            </a:extLst>
          </p:cNvPr>
          <p:cNvGraphicFramePr>
            <a:graphicFrameLocks noGrp="1"/>
          </p:cNvGraphicFramePr>
          <p:nvPr>
            <p:extLst>
              <p:ext uri="{D42A27DB-BD31-4B8C-83A1-F6EECF244321}">
                <p14:modId xmlns:p14="http://schemas.microsoft.com/office/powerpoint/2010/main" val="3999039668"/>
              </p:ext>
            </p:extLst>
          </p:nvPr>
        </p:nvGraphicFramePr>
        <p:xfrm>
          <a:off x="572105" y="2628900"/>
          <a:ext cx="7950606" cy="6215693"/>
        </p:xfrm>
        <a:graphic>
          <a:graphicData uri="http://schemas.openxmlformats.org/drawingml/2006/table">
            <a:tbl>
              <a:tblPr firstRow="1" bandRow="1">
                <a:tableStyleId>{3C2FFA5D-87B4-456A-9821-1D502468CF0F}</a:tableStyleId>
              </a:tblPr>
              <a:tblGrid>
                <a:gridCol w="2650202">
                  <a:extLst>
                    <a:ext uri="{9D8B030D-6E8A-4147-A177-3AD203B41FA5}">
                      <a16:colId xmlns="" xmlns:a16="http://schemas.microsoft.com/office/drawing/2014/main" val="3615860703"/>
                    </a:ext>
                  </a:extLst>
                </a:gridCol>
                <a:gridCol w="2650202">
                  <a:extLst>
                    <a:ext uri="{9D8B030D-6E8A-4147-A177-3AD203B41FA5}">
                      <a16:colId xmlns="" xmlns:a16="http://schemas.microsoft.com/office/drawing/2014/main" val="378715632"/>
                    </a:ext>
                  </a:extLst>
                </a:gridCol>
                <a:gridCol w="2650202">
                  <a:extLst>
                    <a:ext uri="{9D8B030D-6E8A-4147-A177-3AD203B41FA5}">
                      <a16:colId xmlns="" xmlns:a16="http://schemas.microsoft.com/office/drawing/2014/main" val="191924106"/>
                    </a:ext>
                  </a:extLst>
                </a:gridCol>
              </a:tblGrid>
              <a:tr h="985957">
                <a:tc>
                  <a:txBody>
                    <a:bodyPr/>
                    <a:lstStyle/>
                    <a:p>
                      <a:r>
                        <a:rPr lang="en-US" sz="2800" dirty="0"/>
                        <a:t>Model Type</a:t>
                      </a:r>
                      <a:endParaRPr lang="en-IN" sz="2800" dirty="0"/>
                    </a:p>
                  </a:txBody>
                  <a:tcPr/>
                </a:tc>
                <a:tc>
                  <a:txBody>
                    <a:bodyPr/>
                    <a:lstStyle/>
                    <a:p>
                      <a:r>
                        <a:rPr lang="en-US" sz="2800" dirty="0">
                          <a:solidFill>
                            <a:schemeClr val="bg1">
                              <a:lumMod val="95000"/>
                            </a:schemeClr>
                          </a:solidFill>
                        </a:rPr>
                        <a:t>Algorithm</a:t>
                      </a:r>
                      <a:endParaRPr lang="en-IN" sz="2800" dirty="0">
                        <a:solidFill>
                          <a:schemeClr val="bg1">
                            <a:lumMod val="95000"/>
                          </a:schemeClr>
                        </a:solidFill>
                      </a:endParaRPr>
                    </a:p>
                  </a:txBody>
                  <a:tcPr/>
                </a:tc>
                <a:tc>
                  <a:txBody>
                    <a:bodyPr/>
                    <a:lstStyle/>
                    <a:p>
                      <a:r>
                        <a:rPr lang="en-US" sz="2800" dirty="0"/>
                        <a:t>Accuracy Range(%)</a:t>
                      </a:r>
                      <a:endParaRPr lang="en-IN" sz="2800" dirty="0"/>
                    </a:p>
                  </a:txBody>
                  <a:tcPr/>
                </a:tc>
                <a:extLst>
                  <a:ext uri="{0D108BD9-81ED-4DB2-BD59-A6C34878D82A}">
                    <a16:rowId xmlns="" xmlns:a16="http://schemas.microsoft.com/office/drawing/2014/main" val="1162566898"/>
                  </a:ext>
                </a:extLst>
              </a:tr>
              <a:tr h="1307434">
                <a:tc>
                  <a:txBody>
                    <a:bodyPr/>
                    <a:lstStyle/>
                    <a:p>
                      <a:pPr marL="285750" indent="-285750">
                        <a:buFont typeface="Arial" panose="020B0604020202020204" pitchFamily="34" charset="0"/>
                        <a:buChar char="•"/>
                      </a:pPr>
                      <a:r>
                        <a:rPr lang="en-US" sz="2800" dirty="0"/>
                        <a:t>Single Model</a:t>
                      </a:r>
                      <a:endParaRPr lang="en-IN" sz="2800" dirty="0"/>
                    </a:p>
                  </a:txBody>
                  <a:tcPr/>
                </a:tc>
                <a:tc>
                  <a:txBody>
                    <a:bodyPr/>
                    <a:lstStyle/>
                    <a:p>
                      <a:r>
                        <a:rPr lang="en-US" sz="2800" dirty="0"/>
                        <a:t>Logistic Regression</a:t>
                      </a:r>
                      <a:endParaRPr lang="en-IN" sz="2800" dirty="0"/>
                    </a:p>
                  </a:txBody>
                  <a:tcPr/>
                </a:tc>
                <a:tc>
                  <a:txBody>
                    <a:bodyPr/>
                    <a:lstStyle/>
                    <a:p>
                      <a:r>
                        <a:rPr lang="en-US" sz="3200" dirty="0"/>
                        <a:t>     </a:t>
                      </a:r>
                      <a:r>
                        <a:rPr lang="en-US" sz="3200" dirty="0" smtClean="0"/>
                        <a:t> 70</a:t>
                      </a:r>
                      <a:r>
                        <a:rPr lang="en-US" sz="3200" dirty="0"/>
                        <a:t>%</a:t>
                      </a:r>
                      <a:endParaRPr lang="en-IN" sz="3200" dirty="0"/>
                    </a:p>
                  </a:txBody>
                  <a:tcPr/>
                </a:tc>
                <a:extLst>
                  <a:ext uri="{0D108BD9-81ED-4DB2-BD59-A6C34878D82A}">
                    <a16:rowId xmlns="" xmlns:a16="http://schemas.microsoft.com/office/drawing/2014/main" val="3850022067"/>
                  </a:ext>
                </a:extLst>
              </a:tr>
              <a:tr h="1307434">
                <a:tc>
                  <a:txBody>
                    <a:bodyPr/>
                    <a:lstStyle/>
                    <a:p>
                      <a:endParaRPr lang="en-IN" dirty="0"/>
                    </a:p>
                  </a:txBody>
                  <a:tcPr/>
                </a:tc>
                <a:tc>
                  <a:txBody>
                    <a:bodyPr/>
                    <a:lstStyle/>
                    <a:p>
                      <a:r>
                        <a:rPr lang="en-US" sz="2800" dirty="0"/>
                        <a:t>Decision Tree</a:t>
                      </a:r>
                      <a:endParaRPr lang="en-IN" sz="2800" dirty="0"/>
                    </a:p>
                  </a:txBody>
                  <a:tcPr/>
                </a:tc>
                <a:tc>
                  <a:txBody>
                    <a:bodyPr/>
                    <a:lstStyle/>
                    <a:p>
                      <a:r>
                        <a:rPr lang="en-US" sz="3200" dirty="0"/>
                        <a:t>    </a:t>
                      </a:r>
                      <a:r>
                        <a:rPr lang="en-US" sz="3200" dirty="0" smtClean="0"/>
                        <a:t> 75</a:t>
                      </a:r>
                      <a:r>
                        <a:rPr lang="en-US" sz="3200" dirty="0"/>
                        <a:t>%</a:t>
                      </a:r>
                      <a:endParaRPr lang="en-IN" sz="3200" dirty="0"/>
                    </a:p>
                  </a:txBody>
                  <a:tcPr/>
                </a:tc>
                <a:extLst>
                  <a:ext uri="{0D108BD9-81ED-4DB2-BD59-A6C34878D82A}">
                    <a16:rowId xmlns="" xmlns:a16="http://schemas.microsoft.com/office/drawing/2014/main" val="319821316"/>
                  </a:ext>
                </a:extLst>
              </a:tr>
              <a:tr h="1307434">
                <a:tc>
                  <a:txBody>
                    <a:bodyPr/>
                    <a:lstStyle/>
                    <a:p>
                      <a:endParaRPr lang="en-IN" dirty="0"/>
                    </a:p>
                  </a:txBody>
                  <a:tcPr/>
                </a:tc>
                <a:tc>
                  <a:txBody>
                    <a:bodyPr/>
                    <a:lstStyle/>
                    <a:p>
                      <a:r>
                        <a:rPr lang="en-US" sz="2400" dirty="0"/>
                        <a:t>K-Nearest Neighbors(KNN)</a:t>
                      </a:r>
                      <a:endParaRPr lang="en-IN" sz="2400" dirty="0"/>
                    </a:p>
                  </a:txBody>
                  <a:tcPr/>
                </a:tc>
                <a:tc>
                  <a:txBody>
                    <a:bodyPr/>
                    <a:lstStyle/>
                    <a:p>
                      <a:r>
                        <a:rPr lang="en-US" sz="3200" dirty="0"/>
                        <a:t>    </a:t>
                      </a:r>
                      <a:r>
                        <a:rPr lang="en-US" sz="3200" baseline="0" dirty="0" smtClean="0"/>
                        <a:t> </a:t>
                      </a:r>
                      <a:r>
                        <a:rPr lang="en-US" sz="3200" dirty="0" smtClean="0"/>
                        <a:t>73</a:t>
                      </a:r>
                      <a:r>
                        <a:rPr lang="en-US" sz="3200" dirty="0"/>
                        <a:t>%</a:t>
                      </a:r>
                      <a:endParaRPr lang="en-IN" sz="3200" dirty="0"/>
                    </a:p>
                  </a:txBody>
                  <a:tcPr/>
                </a:tc>
                <a:extLst>
                  <a:ext uri="{0D108BD9-81ED-4DB2-BD59-A6C34878D82A}">
                    <a16:rowId xmlns="" xmlns:a16="http://schemas.microsoft.com/office/drawing/2014/main" val="2620259234"/>
                  </a:ext>
                </a:extLst>
              </a:tr>
              <a:tr h="1307434">
                <a:tc>
                  <a:txBody>
                    <a:bodyPr/>
                    <a:lstStyle/>
                    <a:p>
                      <a:endParaRPr lang="en-IN" dirty="0"/>
                    </a:p>
                  </a:txBody>
                  <a:tcPr/>
                </a:tc>
                <a:tc>
                  <a:txBody>
                    <a:bodyPr/>
                    <a:lstStyle/>
                    <a:p>
                      <a:r>
                        <a:rPr lang="en-US" sz="2800" dirty="0"/>
                        <a:t>SVM(Linear/RBF)</a:t>
                      </a:r>
                      <a:endParaRPr lang="en-IN" sz="2800" dirty="0"/>
                    </a:p>
                  </a:txBody>
                  <a:tcPr/>
                </a:tc>
                <a:tc>
                  <a:txBody>
                    <a:bodyPr/>
                    <a:lstStyle/>
                    <a:p>
                      <a:r>
                        <a:rPr lang="en-US" sz="3200" dirty="0"/>
                        <a:t>    </a:t>
                      </a:r>
                      <a:r>
                        <a:rPr lang="en-US" sz="3200" baseline="0" dirty="0" smtClean="0"/>
                        <a:t> </a:t>
                      </a:r>
                      <a:r>
                        <a:rPr lang="en-US" sz="3200" dirty="0" smtClean="0"/>
                        <a:t>73</a:t>
                      </a:r>
                      <a:r>
                        <a:rPr lang="en-US" sz="3200" dirty="0"/>
                        <a:t>%</a:t>
                      </a:r>
                      <a:endParaRPr lang="en-IN" sz="3200" dirty="0"/>
                    </a:p>
                  </a:txBody>
                  <a:tcPr/>
                </a:tc>
                <a:extLst>
                  <a:ext uri="{0D108BD9-81ED-4DB2-BD59-A6C34878D82A}">
                    <a16:rowId xmlns="" xmlns:a16="http://schemas.microsoft.com/office/drawing/2014/main" val="2680613900"/>
                  </a:ext>
                </a:extLst>
              </a:tr>
            </a:tbl>
          </a:graphicData>
        </a:graphic>
      </p:graphicFrame>
      <p:graphicFrame>
        <p:nvGraphicFramePr>
          <p:cNvPr id="7" name="Table 6">
            <a:extLst>
              <a:ext uri="{FF2B5EF4-FFF2-40B4-BE49-F238E27FC236}">
                <a16:creationId xmlns="" xmlns:a16="http://schemas.microsoft.com/office/drawing/2014/main" id="{513AB5AB-FCE3-7F0A-ED54-2647BD82F6A4}"/>
              </a:ext>
            </a:extLst>
          </p:cNvPr>
          <p:cNvGraphicFramePr>
            <a:graphicFrameLocks noGrp="1"/>
          </p:cNvGraphicFramePr>
          <p:nvPr>
            <p:extLst>
              <p:ext uri="{D42A27DB-BD31-4B8C-83A1-F6EECF244321}">
                <p14:modId xmlns:p14="http://schemas.microsoft.com/office/powerpoint/2010/main" val="2925454430"/>
              </p:ext>
            </p:extLst>
          </p:nvPr>
        </p:nvGraphicFramePr>
        <p:xfrm>
          <a:off x="9157252" y="3162300"/>
          <a:ext cx="8558643" cy="4968354"/>
        </p:xfrm>
        <a:graphic>
          <a:graphicData uri="http://schemas.openxmlformats.org/drawingml/2006/table">
            <a:tbl>
              <a:tblPr firstRow="1" bandRow="1">
                <a:tableStyleId>{3C2FFA5D-87B4-456A-9821-1D502468CF0F}</a:tableStyleId>
              </a:tblPr>
              <a:tblGrid>
                <a:gridCol w="2852881">
                  <a:extLst>
                    <a:ext uri="{9D8B030D-6E8A-4147-A177-3AD203B41FA5}">
                      <a16:colId xmlns="" xmlns:a16="http://schemas.microsoft.com/office/drawing/2014/main" val="3517045699"/>
                    </a:ext>
                  </a:extLst>
                </a:gridCol>
                <a:gridCol w="2852881">
                  <a:extLst>
                    <a:ext uri="{9D8B030D-6E8A-4147-A177-3AD203B41FA5}">
                      <a16:colId xmlns="" xmlns:a16="http://schemas.microsoft.com/office/drawing/2014/main" val="3203033070"/>
                    </a:ext>
                  </a:extLst>
                </a:gridCol>
                <a:gridCol w="2852881">
                  <a:extLst>
                    <a:ext uri="{9D8B030D-6E8A-4147-A177-3AD203B41FA5}">
                      <a16:colId xmlns="" xmlns:a16="http://schemas.microsoft.com/office/drawing/2014/main" val="4228713048"/>
                    </a:ext>
                  </a:extLst>
                </a:gridCol>
              </a:tblGrid>
              <a:tr h="1137958">
                <a:tc>
                  <a:txBody>
                    <a:bodyPr/>
                    <a:lstStyle/>
                    <a:p>
                      <a:pPr marL="457200" indent="-457200">
                        <a:buFont typeface="Arial" panose="020B0604020202020204" pitchFamily="34" charset="0"/>
                        <a:buChar char="•"/>
                      </a:pPr>
                      <a:r>
                        <a:rPr lang="en-US" sz="3200" dirty="0"/>
                        <a:t>Ensemble(Boosting)</a:t>
                      </a:r>
                      <a:endParaRPr lang="en-IN" sz="3200" dirty="0"/>
                    </a:p>
                  </a:txBody>
                  <a:tcPr/>
                </a:tc>
                <a:tc>
                  <a:txBody>
                    <a:bodyPr/>
                    <a:lstStyle/>
                    <a:p>
                      <a:endParaRPr lang="en-IN"/>
                    </a:p>
                  </a:txBody>
                  <a:tcPr/>
                </a:tc>
                <a:tc>
                  <a:txBody>
                    <a:bodyPr/>
                    <a:lstStyle/>
                    <a:p>
                      <a:endParaRPr lang="en-IN"/>
                    </a:p>
                  </a:txBody>
                  <a:tcPr/>
                </a:tc>
                <a:extLst>
                  <a:ext uri="{0D108BD9-81ED-4DB2-BD59-A6C34878D82A}">
                    <a16:rowId xmlns="" xmlns:a16="http://schemas.microsoft.com/office/drawing/2014/main" val="4210964223"/>
                  </a:ext>
                </a:extLst>
              </a:tr>
              <a:tr h="1137958">
                <a:tc>
                  <a:txBody>
                    <a:bodyPr/>
                    <a:lstStyle/>
                    <a:p>
                      <a:endParaRPr lang="en-IN" dirty="0"/>
                    </a:p>
                  </a:txBody>
                  <a:tcPr/>
                </a:tc>
                <a:tc>
                  <a:txBody>
                    <a:bodyPr/>
                    <a:lstStyle/>
                    <a:p>
                      <a:r>
                        <a:rPr lang="en-US" sz="2800" dirty="0"/>
                        <a:t>AdaBoost</a:t>
                      </a:r>
                      <a:endParaRPr lang="en-IN" sz="2800" dirty="0"/>
                    </a:p>
                  </a:txBody>
                  <a:tcPr/>
                </a:tc>
                <a:tc>
                  <a:txBody>
                    <a:bodyPr/>
                    <a:lstStyle/>
                    <a:p>
                      <a:r>
                        <a:rPr lang="en-US" sz="3200"/>
                        <a:t>     </a:t>
                      </a:r>
                      <a:r>
                        <a:rPr lang="en-US" sz="3200" baseline="0" smtClean="0"/>
                        <a:t> </a:t>
                      </a:r>
                      <a:r>
                        <a:rPr lang="en-US" sz="3200" smtClean="0"/>
                        <a:t>80-83</a:t>
                      </a:r>
                      <a:r>
                        <a:rPr lang="en-US" sz="3200" dirty="0"/>
                        <a:t>%</a:t>
                      </a:r>
                      <a:endParaRPr lang="en-IN" sz="3200" dirty="0"/>
                    </a:p>
                  </a:txBody>
                  <a:tcPr/>
                </a:tc>
                <a:extLst>
                  <a:ext uri="{0D108BD9-81ED-4DB2-BD59-A6C34878D82A}">
                    <a16:rowId xmlns="" xmlns:a16="http://schemas.microsoft.com/office/drawing/2014/main" val="3450008300"/>
                  </a:ext>
                </a:extLst>
              </a:tr>
              <a:tr h="1137958">
                <a:tc>
                  <a:txBody>
                    <a:bodyPr/>
                    <a:lstStyle/>
                    <a:p>
                      <a:endParaRPr lang="en-IN"/>
                    </a:p>
                  </a:txBody>
                  <a:tcPr/>
                </a:tc>
                <a:tc>
                  <a:txBody>
                    <a:bodyPr/>
                    <a:lstStyle/>
                    <a:p>
                      <a:r>
                        <a:rPr lang="en-US" sz="2800" dirty="0"/>
                        <a:t>Gradient Boosting</a:t>
                      </a:r>
                      <a:endParaRPr lang="en-IN" sz="2800" dirty="0"/>
                    </a:p>
                  </a:txBody>
                  <a:tcPr/>
                </a:tc>
                <a:tc>
                  <a:txBody>
                    <a:bodyPr/>
                    <a:lstStyle/>
                    <a:p>
                      <a:r>
                        <a:rPr lang="en-US" sz="3200" dirty="0"/>
                        <a:t>    ~82%-85%</a:t>
                      </a:r>
                      <a:endParaRPr lang="en-IN" sz="3200" dirty="0"/>
                    </a:p>
                  </a:txBody>
                  <a:tcPr/>
                </a:tc>
                <a:extLst>
                  <a:ext uri="{0D108BD9-81ED-4DB2-BD59-A6C34878D82A}">
                    <a16:rowId xmlns="" xmlns:a16="http://schemas.microsoft.com/office/drawing/2014/main" val="1718901664"/>
                  </a:ext>
                </a:extLst>
              </a:tr>
              <a:tr h="1137958">
                <a:tc>
                  <a:txBody>
                    <a:bodyPr/>
                    <a:lstStyle/>
                    <a:p>
                      <a:pPr marL="457200" indent="-457200">
                        <a:buFont typeface="Arial" panose="020B0604020202020204" pitchFamily="34" charset="0"/>
                        <a:buChar char="•"/>
                      </a:pPr>
                      <a:r>
                        <a:rPr lang="en-US" sz="3200" dirty="0"/>
                        <a:t>Hybrid Ensemble(Stacked)</a:t>
                      </a:r>
                      <a:endParaRPr lang="en-IN" sz="3200" dirty="0"/>
                    </a:p>
                  </a:txBody>
                  <a:tcPr/>
                </a:tc>
                <a:tc>
                  <a:txBody>
                    <a:bodyPr/>
                    <a:lstStyle/>
                    <a:p>
                      <a:r>
                        <a:rPr lang="en-US" sz="3200" dirty="0"/>
                        <a:t>AdaBoost + G Boost</a:t>
                      </a:r>
                      <a:endParaRPr lang="en-IN" sz="3200" dirty="0"/>
                    </a:p>
                  </a:txBody>
                  <a:tcPr/>
                </a:tc>
                <a:tc>
                  <a:txBody>
                    <a:bodyPr/>
                    <a:lstStyle/>
                    <a:p>
                      <a:r>
                        <a:rPr lang="en-US" sz="3200" dirty="0"/>
                        <a:t>        ~92%</a:t>
                      </a:r>
                      <a:endParaRPr lang="en-IN" sz="3200" dirty="0"/>
                    </a:p>
                  </a:txBody>
                  <a:tcPr/>
                </a:tc>
                <a:extLst>
                  <a:ext uri="{0D108BD9-81ED-4DB2-BD59-A6C34878D82A}">
                    <a16:rowId xmlns="" xmlns:a16="http://schemas.microsoft.com/office/drawing/2014/main" val="1118187194"/>
                  </a:ext>
                </a:extLst>
              </a:tr>
            </a:tbl>
          </a:graphicData>
        </a:graphic>
      </p:graphicFrame>
      <p:grpSp>
        <p:nvGrpSpPr>
          <p:cNvPr id="8" name="Group 8">
            <a:extLst>
              <a:ext uri="{FF2B5EF4-FFF2-40B4-BE49-F238E27FC236}">
                <a16:creationId xmlns="" xmlns:a16="http://schemas.microsoft.com/office/drawing/2014/main" id="{6E90500F-96EB-866F-8F0D-C4D40D573C13}"/>
              </a:ext>
            </a:extLst>
          </p:cNvPr>
          <p:cNvGrpSpPr/>
          <p:nvPr/>
        </p:nvGrpSpPr>
        <p:grpSpPr>
          <a:xfrm>
            <a:off x="17546017" y="9527420"/>
            <a:ext cx="151852" cy="151852"/>
            <a:chOff x="0" y="0"/>
            <a:chExt cx="812800" cy="812800"/>
          </a:xfrm>
          <a:solidFill>
            <a:srgbClr val="FF33CC"/>
          </a:solidFill>
        </p:grpSpPr>
        <p:sp>
          <p:nvSpPr>
            <p:cNvPr id="9" name="Freeform 9">
              <a:extLst>
                <a:ext uri="{FF2B5EF4-FFF2-40B4-BE49-F238E27FC236}">
                  <a16:creationId xmlns="" xmlns:a16="http://schemas.microsoft.com/office/drawing/2014/main" id="{0F1A3206-8E06-381C-B2B5-6789E2D19D0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0" name="TextBox 10">
              <a:extLst>
                <a:ext uri="{FF2B5EF4-FFF2-40B4-BE49-F238E27FC236}">
                  <a16:creationId xmlns="" xmlns:a16="http://schemas.microsoft.com/office/drawing/2014/main" id="{8ACAD2E1-8470-2E09-90B6-60D44D0331B8}"/>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1" name="Group 14">
            <a:extLst>
              <a:ext uri="{FF2B5EF4-FFF2-40B4-BE49-F238E27FC236}">
                <a16:creationId xmlns="" xmlns:a16="http://schemas.microsoft.com/office/drawing/2014/main" id="{648A6C81-2386-6A09-FFB2-05FCFAE3E637}"/>
              </a:ext>
            </a:extLst>
          </p:cNvPr>
          <p:cNvGrpSpPr/>
          <p:nvPr/>
        </p:nvGrpSpPr>
        <p:grpSpPr>
          <a:xfrm>
            <a:off x="17546017" y="9831124"/>
            <a:ext cx="151852" cy="151852"/>
            <a:chOff x="0" y="0"/>
            <a:chExt cx="812800" cy="812800"/>
          </a:xfrm>
          <a:solidFill>
            <a:srgbClr val="FF33CC"/>
          </a:solidFill>
        </p:grpSpPr>
        <p:sp>
          <p:nvSpPr>
            <p:cNvPr id="12" name="Freeform 15">
              <a:extLst>
                <a:ext uri="{FF2B5EF4-FFF2-40B4-BE49-F238E27FC236}">
                  <a16:creationId xmlns="" xmlns:a16="http://schemas.microsoft.com/office/drawing/2014/main" id="{563B7E78-A81D-FAD4-4121-F9AF2BE6D26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16">
              <a:extLst>
                <a:ext uri="{FF2B5EF4-FFF2-40B4-BE49-F238E27FC236}">
                  <a16:creationId xmlns="" xmlns:a16="http://schemas.microsoft.com/office/drawing/2014/main" id="{11666DF9-EF0B-F82E-79FD-CC1ECA1153FA}"/>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4" name="Group 20">
            <a:extLst>
              <a:ext uri="{FF2B5EF4-FFF2-40B4-BE49-F238E27FC236}">
                <a16:creationId xmlns="" xmlns:a16="http://schemas.microsoft.com/office/drawing/2014/main" id="{495F1424-59E3-FE2F-4526-4414A5732E59}"/>
              </a:ext>
            </a:extLst>
          </p:cNvPr>
          <p:cNvGrpSpPr/>
          <p:nvPr/>
        </p:nvGrpSpPr>
        <p:grpSpPr>
          <a:xfrm>
            <a:off x="17697869" y="9679272"/>
            <a:ext cx="151852" cy="151852"/>
            <a:chOff x="0" y="0"/>
            <a:chExt cx="812800" cy="812800"/>
          </a:xfrm>
          <a:solidFill>
            <a:srgbClr val="FF33CC"/>
          </a:solidFill>
        </p:grpSpPr>
        <p:sp>
          <p:nvSpPr>
            <p:cNvPr id="15" name="Freeform 21">
              <a:extLst>
                <a:ext uri="{FF2B5EF4-FFF2-40B4-BE49-F238E27FC236}">
                  <a16:creationId xmlns="" xmlns:a16="http://schemas.microsoft.com/office/drawing/2014/main" id="{B4F4035B-DA87-9C16-C4ED-A9D257BD8E1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6" name="TextBox 22">
              <a:extLst>
                <a:ext uri="{FF2B5EF4-FFF2-40B4-BE49-F238E27FC236}">
                  <a16:creationId xmlns="" xmlns:a16="http://schemas.microsoft.com/office/drawing/2014/main" id="{B1081D1A-7C37-C7E1-2E32-69FBAE3856E4}"/>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grpSp>
        <p:nvGrpSpPr>
          <p:cNvPr id="17" name="Group 26">
            <a:extLst>
              <a:ext uri="{FF2B5EF4-FFF2-40B4-BE49-F238E27FC236}">
                <a16:creationId xmlns="" xmlns:a16="http://schemas.microsoft.com/office/drawing/2014/main" id="{F65D06B2-AD74-B3E9-98FE-FA3993C9C0C6}"/>
              </a:ext>
            </a:extLst>
          </p:cNvPr>
          <p:cNvGrpSpPr/>
          <p:nvPr/>
        </p:nvGrpSpPr>
        <p:grpSpPr>
          <a:xfrm>
            <a:off x="17394165" y="9679272"/>
            <a:ext cx="151852" cy="151852"/>
            <a:chOff x="0" y="0"/>
            <a:chExt cx="812800" cy="812800"/>
          </a:xfrm>
          <a:solidFill>
            <a:srgbClr val="FF33CC"/>
          </a:solidFill>
        </p:grpSpPr>
        <p:sp>
          <p:nvSpPr>
            <p:cNvPr id="18" name="Freeform 27">
              <a:extLst>
                <a:ext uri="{FF2B5EF4-FFF2-40B4-BE49-F238E27FC236}">
                  <a16:creationId xmlns="" xmlns:a16="http://schemas.microsoft.com/office/drawing/2014/main" id="{55F5335D-6DDC-C8FB-5031-5C9A5236592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9" name="TextBox 28">
              <a:extLst>
                <a:ext uri="{FF2B5EF4-FFF2-40B4-BE49-F238E27FC236}">
                  <a16:creationId xmlns="" xmlns:a16="http://schemas.microsoft.com/office/drawing/2014/main" id="{CEFF468B-5328-DE0B-0F34-012D2AC35254}"/>
                </a:ext>
              </a:extLst>
            </p:cNvPr>
            <p:cNvSpPr txBox="1"/>
            <p:nvPr/>
          </p:nvSpPr>
          <p:spPr>
            <a:xfrm>
              <a:off x="0" y="-9525"/>
              <a:ext cx="812800" cy="822325"/>
            </a:xfrm>
            <a:prstGeom prst="rect">
              <a:avLst/>
            </a:prstGeom>
            <a:grpFill/>
          </p:spPr>
          <p:txBody>
            <a:bodyPr lIns="50800" tIns="50800" rIns="50800" bIns="50800" rtlCol="0" anchor="ctr"/>
            <a:lstStyle/>
            <a:p>
              <a:pPr algn="ctr">
                <a:lnSpc>
                  <a:spcPts val="139"/>
                </a:lnSpc>
              </a:pPr>
              <a:endParaRPr/>
            </a:p>
          </p:txBody>
        </p:sp>
      </p:grpSp>
    </p:spTree>
    <p:extLst>
      <p:ext uri="{BB962C8B-B14F-4D97-AF65-F5344CB8AC3E}">
        <p14:creationId xmlns:p14="http://schemas.microsoft.com/office/powerpoint/2010/main" val="3951082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Theme1" id="{B521D8C2-6478-4CEA-8882-C614FAB416F2}" vid="{5FFCD757-11E3-4AA7-85A1-00471F3B2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918</TotalTime>
  <Words>1958</Words>
  <Application>Microsoft Office PowerPoint</Application>
  <PresentationFormat>Custom</PresentationFormat>
  <Paragraphs>200</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Montserrat</vt:lpstr>
      <vt:lpstr>Times New Roman</vt:lpstr>
      <vt:lpstr>Cambria</vt:lpstr>
      <vt:lpstr>Wingdings</vt:lpstr>
      <vt:lpstr>Book Antiqua</vt:lpstr>
      <vt:lpstr>Arial Black</vt:lpstr>
      <vt:lpstr>Montserrat Heavy</vt:lpstr>
      <vt:lpstr>Calibri</vt:lpstr>
      <vt:lpstr>Theme1</vt:lpstr>
      <vt:lpstr>Department of BCA, Project presentation </vt:lpstr>
      <vt:lpstr>PowerPoint Presentation</vt:lpstr>
      <vt:lpstr>What is mean by LIVER? </vt:lpstr>
      <vt:lpstr>LITERATURE SURVEY :</vt:lpstr>
      <vt:lpstr>Project  Overview :  </vt:lpstr>
      <vt:lpstr>PowerPoint Presentation</vt:lpstr>
      <vt:lpstr>What is mean by Ensemble Technique? </vt:lpstr>
      <vt:lpstr>Why Combine or Compare Both? </vt:lpstr>
      <vt:lpstr>Accuracy Comparison Table : </vt:lpstr>
      <vt:lpstr>PowerPoint Presentation</vt:lpstr>
      <vt:lpstr>ACHITECTURE:</vt:lpstr>
      <vt:lpstr>PowerPoint Presentation</vt:lpstr>
      <vt:lpstr>Data Collection: </vt:lpstr>
      <vt:lpstr>HOME PAGE </vt:lpstr>
      <vt:lpstr>LOGIN PAGE </vt:lpstr>
      <vt:lpstr>UPLOAD PAGE </vt:lpstr>
      <vt:lpstr>PowerPoint Presentation</vt:lpstr>
      <vt:lpstr>PREVIEW PAGE</vt:lpstr>
      <vt:lpstr>PREDICTION PAGE</vt:lpstr>
      <vt:lpstr>PERFORMANCE ANALYSIS </vt:lpstr>
      <vt:lpstr>PERFORMANCE ANALYSIS</vt:lpstr>
      <vt:lpstr>PERFORMANCE ANALYSIS PAGE </vt:lpstr>
      <vt:lpstr>CONFUTION MATRIX </vt:lpstr>
      <vt:lpstr>CONFUTION MATRIX </vt:lpstr>
      <vt:lpstr>CONFUTION MATRIX </vt:lpstr>
      <vt:lpstr>CHART PAGE </vt:lpstr>
      <vt:lpstr>ADVANTAGES</vt:lpstr>
      <vt:lpstr>CONCLUSION: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Green Sport Martial Art Presentation</dc:title>
  <dc:creator>Sonu H K</dc:creator>
  <cp:lastModifiedBy>LENOVO</cp:lastModifiedBy>
  <cp:revision>22</cp:revision>
  <dcterms:created xsi:type="dcterms:W3CDTF">2006-08-16T00:00:00Z</dcterms:created>
  <dcterms:modified xsi:type="dcterms:W3CDTF">2026-01-20T17:29:18Z</dcterms:modified>
  <dc:identifier>DAGlWDAssFU</dc:identifier>
</cp:coreProperties>
</file>